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F620B7-2D75-45F2-9815-B3AB0AB45C96}" type="datetimeFigureOut">
              <a:rPr lang="en-US" smtClean="0"/>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DD911A-974E-40F0-9F77-C25A895DB81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7"/>
          <p:cNvSpPr>
            <a:spLocks noGrp="1" noChangeArrowheads="1"/>
          </p:cNvSpPr>
          <p:nvPr>
            <p:ph type="sldNum" sz="quarter" idx="5"/>
          </p:nvPr>
        </p:nvSpPr>
        <p:spPr bwMode="auto">
          <a:noFill/>
          <a:ln>
            <a:miter lim="800000"/>
            <a:headEnd/>
            <a:tailEnd/>
          </a:ln>
        </p:spPr>
        <p:txBody>
          <a:bodyPr/>
          <a:lstStyle/>
          <a:p>
            <a:fld id="{1CD42685-4E0A-4614-B7E6-12822AFB7531}" type="slidenum">
              <a:rPr lang="en-US" altLang="en-US" smtClean="0">
                <a:latin typeface="Times New Roman" pitchFamily="18" charset="0"/>
              </a:rPr>
              <a:pPr/>
              <a:t>2</a:t>
            </a:fld>
            <a:endParaRPr lang="en-US" altLang="en-US" smtClean="0">
              <a:latin typeface="Times New Roman" pitchFamily="18" charset="0"/>
            </a:endParaRPr>
          </a:p>
        </p:txBody>
      </p:sp>
      <p:sp>
        <p:nvSpPr>
          <p:cNvPr id="424963" name="Rectangle 2"/>
          <p:cNvSpPr>
            <a:spLocks noGrp="1" noChangeArrowheads="1"/>
          </p:cNvSpPr>
          <p:nvPr>
            <p:ph type="body" idx="1"/>
          </p:nvPr>
        </p:nvSpPr>
        <p:spPr bwMode="auto">
          <a:xfrm>
            <a:off x="914400" y="4346575"/>
            <a:ext cx="5029200" cy="3849688"/>
          </a:xfrm>
          <a:noFill/>
        </p:spPr>
        <p:txBody>
          <a:bodyPr wrap="square" lIns="90488" tIns="44450" rIns="90488" bIns="44450" numCol="1" anchor="t" anchorCtr="0" compatLnSpc="1">
            <a:prstTxWarp prst="textNoShape">
              <a:avLst/>
            </a:prstTxWarp>
          </a:bodyPr>
          <a:lstStyle/>
          <a:p>
            <a:pPr eaLnBrk="1" hangingPunct="1">
              <a:spcBef>
                <a:spcPct val="0"/>
              </a:spcBef>
            </a:pPr>
            <a:endParaRPr lang="en-US" altLang="en-US" smtClean="0">
              <a:latin typeface="Times New Roman" pitchFamily="18" charset="0"/>
            </a:endParaRPr>
          </a:p>
        </p:txBody>
      </p:sp>
      <p:sp>
        <p:nvSpPr>
          <p:cNvPr id="424964" name="Rectangle 3"/>
          <p:cNvSpPr>
            <a:spLocks noRot="1" noChangeArrowheads="1" noTextEdit="1"/>
          </p:cNvSpPr>
          <p:nvPr>
            <p:ph type="sldImg"/>
          </p:nvPr>
        </p:nvSpPr>
        <p:spPr bwMode="auto">
          <a:xfrm>
            <a:off x="1298575" y="801688"/>
            <a:ext cx="4260850" cy="3195637"/>
          </a:xfrm>
          <a:noFill/>
          <a:ln cap="flat">
            <a:solidFill>
              <a:schemeClr val="tx1"/>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3DE620-03D4-4968-9941-3CBAFCA7853A}"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DE620-03D4-4968-9941-3CBAFCA7853A}"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DE620-03D4-4968-9941-3CBAFCA7853A}"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DE620-03D4-4968-9941-3CBAFCA7853A}"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3DE620-03D4-4968-9941-3CBAFCA7853A}"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3DE620-03D4-4968-9941-3CBAFCA7853A}"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3DE620-03D4-4968-9941-3CBAFCA7853A}" type="datetimeFigureOut">
              <a:rPr lang="en-US" smtClean="0"/>
              <a:t>4/19/2019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3DE620-03D4-4968-9941-3CBAFCA7853A}" type="datetimeFigureOut">
              <a:rPr lang="en-US" smtClean="0"/>
              <a:t>4/19/2019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DE620-03D4-4968-9941-3CBAFCA7853A}" type="datetimeFigureOut">
              <a:rPr lang="en-US" smtClean="0"/>
              <a:t>4/19/2019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DE620-03D4-4968-9941-3CBAFCA7853A}"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DE620-03D4-4968-9941-3CBAFCA7853A}"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E375C-E2A5-470E-BD08-0F4F009F694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DE620-03D4-4968-9941-3CBAFCA7853A}" type="datetimeFigureOut">
              <a:rPr lang="en-US" smtClean="0"/>
              <a:t>4/19/2019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E375C-E2A5-470E-BD08-0F4F009F69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12.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17.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13.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UNIT-III</a:t>
            </a:r>
            <a:endParaRPr lang="en-US" dirty="0"/>
          </a:p>
        </p:txBody>
      </p:sp>
      <p:sp>
        <p:nvSpPr>
          <p:cNvPr id="3" name="Subtitle 2"/>
          <p:cNvSpPr>
            <a:spLocks noGrp="1"/>
          </p:cNvSpPr>
          <p:nvPr>
            <p:ph type="subTitle" idx="1"/>
          </p:nvPr>
        </p:nvSpPr>
        <p:spPr/>
        <p:txBody>
          <a:bodyPr/>
          <a:lstStyle/>
          <a:p>
            <a:r>
              <a:rPr lang="en-US" dirty="0" smtClean="0"/>
              <a:t>STRUCTURES FOR THE REALIZATION OF DISCRETE TIME SYSTEMS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lIns="90488" tIns="44450" rIns="90488" bIns="44450"/>
          <a:lstStyle/>
          <a:p>
            <a:pPr>
              <a:defRPr/>
            </a:pPr>
            <a:r>
              <a:rPr lang="en-US" sz="2400" smtClean="0">
                <a:latin typeface="+mn-lt"/>
              </a:rPr>
              <a:t>Signal Flow Graph Representation of Linear Constant-coefficient Difference Equations</a:t>
            </a:r>
          </a:p>
        </p:txBody>
      </p:sp>
      <p:sp>
        <p:nvSpPr>
          <p:cNvPr id="258051" name="Line 3"/>
          <p:cNvSpPr>
            <a:spLocks noChangeShapeType="1"/>
          </p:cNvSpPr>
          <p:nvPr/>
        </p:nvSpPr>
        <p:spPr bwMode="auto">
          <a:xfrm flipV="1">
            <a:off x="1371600" y="1676400"/>
            <a:ext cx="838200" cy="838200"/>
          </a:xfrm>
          <a:prstGeom prst="line">
            <a:avLst/>
          </a:prstGeom>
          <a:noFill/>
          <a:ln w="28575">
            <a:solidFill>
              <a:schemeClr val="tx1"/>
            </a:solidFill>
            <a:round/>
            <a:headEnd/>
            <a:tailEnd/>
          </a:ln>
        </p:spPr>
        <p:txBody>
          <a:bodyPr wrap="none"/>
          <a:lstStyle/>
          <a:p>
            <a:endParaRPr lang="en-US"/>
          </a:p>
        </p:txBody>
      </p:sp>
      <p:sp>
        <p:nvSpPr>
          <p:cNvPr id="258052" name="Line 4"/>
          <p:cNvSpPr>
            <a:spLocks noChangeShapeType="1"/>
          </p:cNvSpPr>
          <p:nvPr/>
        </p:nvSpPr>
        <p:spPr bwMode="auto">
          <a:xfrm flipV="1">
            <a:off x="1371600" y="2057400"/>
            <a:ext cx="457200" cy="457200"/>
          </a:xfrm>
          <a:prstGeom prst="line">
            <a:avLst/>
          </a:prstGeom>
          <a:noFill/>
          <a:ln w="28575">
            <a:solidFill>
              <a:schemeClr val="tx1"/>
            </a:solidFill>
            <a:round/>
            <a:headEnd/>
            <a:tailEnd type="triangle" w="med" len="med"/>
          </a:ln>
        </p:spPr>
        <p:txBody>
          <a:bodyPr wrap="none"/>
          <a:lstStyle/>
          <a:p>
            <a:endParaRPr lang="en-US"/>
          </a:p>
        </p:txBody>
      </p:sp>
      <p:sp>
        <p:nvSpPr>
          <p:cNvPr id="258053" name="Line 5"/>
          <p:cNvSpPr>
            <a:spLocks noChangeShapeType="1"/>
          </p:cNvSpPr>
          <p:nvPr/>
        </p:nvSpPr>
        <p:spPr bwMode="auto">
          <a:xfrm flipV="1">
            <a:off x="1295400" y="2895600"/>
            <a:ext cx="838200" cy="838200"/>
          </a:xfrm>
          <a:prstGeom prst="line">
            <a:avLst/>
          </a:prstGeom>
          <a:noFill/>
          <a:ln w="28575">
            <a:solidFill>
              <a:schemeClr val="tx1"/>
            </a:solidFill>
            <a:round/>
            <a:headEnd/>
            <a:tailEnd/>
          </a:ln>
        </p:spPr>
        <p:txBody>
          <a:bodyPr wrap="none"/>
          <a:lstStyle/>
          <a:p>
            <a:endParaRPr lang="en-US"/>
          </a:p>
        </p:txBody>
      </p:sp>
      <p:sp>
        <p:nvSpPr>
          <p:cNvPr id="258054" name="Line 6"/>
          <p:cNvSpPr>
            <a:spLocks noChangeShapeType="1"/>
          </p:cNvSpPr>
          <p:nvPr/>
        </p:nvSpPr>
        <p:spPr bwMode="auto">
          <a:xfrm flipV="1">
            <a:off x="1295400" y="3276600"/>
            <a:ext cx="457200" cy="457200"/>
          </a:xfrm>
          <a:prstGeom prst="line">
            <a:avLst/>
          </a:prstGeom>
          <a:noFill/>
          <a:ln w="28575">
            <a:solidFill>
              <a:schemeClr val="tx1"/>
            </a:solidFill>
            <a:round/>
            <a:headEnd/>
            <a:tailEnd type="triangle" w="med" len="med"/>
          </a:ln>
        </p:spPr>
        <p:txBody>
          <a:bodyPr wrap="none"/>
          <a:lstStyle/>
          <a:p>
            <a:endParaRPr lang="en-US"/>
          </a:p>
        </p:txBody>
      </p:sp>
      <p:sp>
        <p:nvSpPr>
          <p:cNvPr id="258055" name="Oval 7"/>
          <p:cNvSpPr>
            <a:spLocks noChangeArrowheads="1"/>
          </p:cNvSpPr>
          <p:nvPr/>
        </p:nvSpPr>
        <p:spPr bwMode="auto">
          <a:xfrm>
            <a:off x="1524000" y="4419600"/>
            <a:ext cx="76200" cy="762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14344" name="Text Box 8"/>
          <p:cNvSpPr txBox="1">
            <a:spLocks noChangeArrowheads="1"/>
          </p:cNvSpPr>
          <p:nvPr/>
        </p:nvSpPr>
        <p:spPr bwMode="auto">
          <a:xfrm>
            <a:off x="1508125" y="1770063"/>
            <a:ext cx="298450" cy="400050"/>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sz="2000">
                <a:effectLst>
                  <a:outerShdw blurRad="38100" dist="38100" dir="2700000" algn="tl">
                    <a:srgbClr val="C0C0C0"/>
                  </a:outerShdw>
                </a:effectLst>
                <a:latin typeface="+mn-lt"/>
                <a:cs typeface="Angsana New" pitchFamily="18" charset="-34"/>
              </a:rPr>
              <a:t>a</a:t>
            </a:r>
          </a:p>
        </p:txBody>
      </p:sp>
      <p:sp>
        <p:nvSpPr>
          <p:cNvPr id="14345" name="Text Box 9"/>
          <p:cNvSpPr txBox="1">
            <a:spLocks noChangeArrowheads="1"/>
          </p:cNvSpPr>
          <p:nvPr/>
        </p:nvSpPr>
        <p:spPr bwMode="auto">
          <a:xfrm>
            <a:off x="1355725" y="2989263"/>
            <a:ext cx="441325" cy="400050"/>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sz="2000">
                <a:effectLst>
                  <a:outerShdw blurRad="38100" dist="38100" dir="2700000" algn="tl">
                    <a:srgbClr val="C0C0C0"/>
                  </a:outerShdw>
                </a:effectLst>
                <a:latin typeface="+mn-lt"/>
                <a:cs typeface="Angsana New" pitchFamily="18" charset="-34"/>
              </a:rPr>
              <a:t>z</a:t>
            </a:r>
            <a:r>
              <a:rPr lang="en-US" sz="2000" baseline="30000">
                <a:effectLst>
                  <a:outerShdw blurRad="38100" dist="38100" dir="2700000" algn="tl">
                    <a:srgbClr val="C0C0C0"/>
                  </a:outerShdw>
                </a:effectLst>
                <a:latin typeface="+mn-lt"/>
                <a:cs typeface="Angsana New" pitchFamily="18" charset="-34"/>
              </a:rPr>
              <a:t>-1</a:t>
            </a:r>
          </a:p>
        </p:txBody>
      </p:sp>
      <p:sp>
        <p:nvSpPr>
          <p:cNvPr id="14346" name="Text Box 10"/>
          <p:cNvSpPr txBox="1">
            <a:spLocks noChangeArrowheads="1"/>
          </p:cNvSpPr>
          <p:nvPr/>
        </p:nvSpPr>
        <p:spPr bwMode="auto">
          <a:xfrm>
            <a:off x="2362200" y="1981200"/>
            <a:ext cx="1279525" cy="400050"/>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sz="2000">
                <a:effectLst>
                  <a:outerShdw blurRad="38100" dist="38100" dir="2700000" algn="tl">
                    <a:srgbClr val="C0C0C0"/>
                  </a:outerShdw>
                </a:effectLst>
                <a:latin typeface="+mn-lt"/>
                <a:cs typeface="Angsana New" pitchFamily="18" charset="-34"/>
              </a:rPr>
              <a:t>Attenuator</a:t>
            </a:r>
          </a:p>
        </p:txBody>
      </p:sp>
      <p:sp>
        <p:nvSpPr>
          <p:cNvPr id="14347" name="Text Box 11"/>
          <p:cNvSpPr txBox="1">
            <a:spLocks noChangeArrowheads="1"/>
          </p:cNvSpPr>
          <p:nvPr/>
        </p:nvSpPr>
        <p:spPr bwMode="auto">
          <a:xfrm>
            <a:off x="2362200" y="3124200"/>
            <a:ext cx="1316038" cy="400050"/>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sz="2000">
                <a:effectLst>
                  <a:outerShdw blurRad="38100" dist="38100" dir="2700000" algn="tl">
                    <a:srgbClr val="C0C0C0"/>
                  </a:outerShdw>
                </a:effectLst>
                <a:latin typeface="+mn-lt"/>
                <a:cs typeface="Angsana New" pitchFamily="18" charset="-34"/>
              </a:rPr>
              <a:t>Delay Unit</a:t>
            </a:r>
          </a:p>
        </p:txBody>
      </p:sp>
      <p:sp>
        <p:nvSpPr>
          <p:cNvPr id="14348" name="Text Box 12"/>
          <p:cNvSpPr txBox="1">
            <a:spLocks noChangeArrowheads="1"/>
          </p:cNvSpPr>
          <p:nvPr/>
        </p:nvSpPr>
        <p:spPr bwMode="auto">
          <a:xfrm>
            <a:off x="2362200" y="4267200"/>
            <a:ext cx="4306888" cy="400050"/>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sz="2000">
                <a:effectLst>
                  <a:outerShdw blurRad="38100" dist="38100" dir="2700000" algn="tl">
                    <a:srgbClr val="C0C0C0"/>
                  </a:outerShdw>
                </a:effectLst>
                <a:latin typeface="+mn-lt"/>
                <a:cs typeface="Angsana New" pitchFamily="18" charset="-34"/>
              </a:rPr>
              <a:t>Node: Adder, Separator, Source, or Sink</a:t>
            </a:r>
          </a:p>
        </p:txBody>
      </p:sp>
      <p:sp>
        <p:nvSpPr>
          <p:cNvPr id="258061" name="Oval 13"/>
          <p:cNvSpPr>
            <a:spLocks noChangeArrowheads="1"/>
          </p:cNvSpPr>
          <p:nvPr/>
        </p:nvSpPr>
        <p:spPr bwMode="auto">
          <a:xfrm>
            <a:off x="5410200" y="25908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2" name="Oval 14"/>
          <p:cNvSpPr>
            <a:spLocks noChangeArrowheads="1"/>
          </p:cNvSpPr>
          <p:nvPr/>
        </p:nvSpPr>
        <p:spPr bwMode="auto">
          <a:xfrm>
            <a:off x="5943600" y="25908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3" name="Oval 15"/>
          <p:cNvSpPr>
            <a:spLocks noChangeArrowheads="1"/>
          </p:cNvSpPr>
          <p:nvPr/>
        </p:nvSpPr>
        <p:spPr bwMode="auto">
          <a:xfrm>
            <a:off x="6477000" y="25908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4" name="Oval 16"/>
          <p:cNvSpPr>
            <a:spLocks noChangeArrowheads="1"/>
          </p:cNvSpPr>
          <p:nvPr/>
        </p:nvSpPr>
        <p:spPr bwMode="auto">
          <a:xfrm>
            <a:off x="4876800" y="25908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5" name="Oval 17"/>
          <p:cNvSpPr>
            <a:spLocks noChangeArrowheads="1"/>
          </p:cNvSpPr>
          <p:nvPr/>
        </p:nvSpPr>
        <p:spPr bwMode="auto">
          <a:xfrm>
            <a:off x="5943600" y="32004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6" name="Line 18"/>
          <p:cNvSpPr>
            <a:spLocks noChangeShapeType="1"/>
          </p:cNvSpPr>
          <p:nvPr/>
        </p:nvSpPr>
        <p:spPr bwMode="auto">
          <a:xfrm>
            <a:off x="6629400" y="2667000"/>
            <a:ext cx="381000" cy="0"/>
          </a:xfrm>
          <a:prstGeom prst="line">
            <a:avLst/>
          </a:prstGeom>
          <a:noFill/>
          <a:ln w="28575">
            <a:solidFill>
              <a:schemeClr val="tx1"/>
            </a:solidFill>
            <a:round/>
            <a:headEnd/>
            <a:tailEnd/>
          </a:ln>
        </p:spPr>
        <p:txBody>
          <a:bodyPr wrap="none"/>
          <a:lstStyle/>
          <a:p>
            <a:endParaRPr lang="en-US"/>
          </a:p>
        </p:txBody>
      </p:sp>
      <p:sp>
        <p:nvSpPr>
          <p:cNvPr id="258067" name="Line 19"/>
          <p:cNvSpPr>
            <a:spLocks noChangeShapeType="1"/>
          </p:cNvSpPr>
          <p:nvPr/>
        </p:nvSpPr>
        <p:spPr bwMode="auto">
          <a:xfrm>
            <a:off x="6629400" y="2667000"/>
            <a:ext cx="304800" cy="0"/>
          </a:xfrm>
          <a:prstGeom prst="line">
            <a:avLst/>
          </a:prstGeom>
          <a:noFill/>
          <a:ln w="28575">
            <a:solidFill>
              <a:schemeClr val="tx1"/>
            </a:solidFill>
            <a:round/>
            <a:headEnd/>
            <a:tailEnd type="triangle" w="med" len="med"/>
          </a:ln>
        </p:spPr>
        <p:txBody>
          <a:bodyPr wrap="none"/>
          <a:lstStyle/>
          <a:p>
            <a:endParaRPr lang="en-US"/>
          </a:p>
        </p:txBody>
      </p:sp>
      <p:sp>
        <p:nvSpPr>
          <p:cNvPr id="258068" name="Oval 20"/>
          <p:cNvSpPr>
            <a:spLocks noChangeArrowheads="1"/>
          </p:cNvSpPr>
          <p:nvPr/>
        </p:nvSpPr>
        <p:spPr bwMode="auto">
          <a:xfrm>
            <a:off x="7010400" y="25908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69" name="Line 21"/>
          <p:cNvSpPr>
            <a:spLocks noChangeShapeType="1"/>
          </p:cNvSpPr>
          <p:nvPr/>
        </p:nvSpPr>
        <p:spPr bwMode="auto">
          <a:xfrm>
            <a:off x="6096000" y="2667000"/>
            <a:ext cx="381000" cy="0"/>
          </a:xfrm>
          <a:prstGeom prst="line">
            <a:avLst/>
          </a:prstGeom>
          <a:noFill/>
          <a:ln w="28575">
            <a:solidFill>
              <a:schemeClr val="tx1"/>
            </a:solidFill>
            <a:round/>
            <a:headEnd/>
            <a:tailEnd/>
          </a:ln>
        </p:spPr>
        <p:txBody>
          <a:bodyPr wrap="none"/>
          <a:lstStyle/>
          <a:p>
            <a:endParaRPr lang="en-US"/>
          </a:p>
        </p:txBody>
      </p:sp>
      <p:sp>
        <p:nvSpPr>
          <p:cNvPr id="258070" name="Line 22"/>
          <p:cNvSpPr>
            <a:spLocks noChangeShapeType="1"/>
          </p:cNvSpPr>
          <p:nvPr/>
        </p:nvSpPr>
        <p:spPr bwMode="auto">
          <a:xfrm>
            <a:off x="6096000" y="2667000"/>
            <a:ext cx="304800" cy="0"/>
          </a:xfrm>
          <a:prstGeom prst="line">
            <a:avLst/>
          </a:prstGeom>
          <a:noFill/>
          <a:ln w="28575">
            <a:solidFill>
              <a:schemeClr val="tx1"/>
            </a:solidFill>
            <a:round/>
            <a:headEnd/>
            <a:tailEnd type="triangle" w="med" len="med"/>
          </a:ln>
        </p:spPr>
        <p:txBody>
          <a:bodyPr wrap="none"/>
          <a:lstStyle/>
          <a:p>
            <a:endParaRPr lang="en-US"/>
          </a:p>
        </p:txBody>
      </p:sp>
      <p:sp>
        <p:nvSpPr>
          <p:cNvPr id="258071" name="Line 23"/>
          <p:cNvSpPr>
            <a:spLocks noChangeShapeType="1"/>
          </p:cNvSpPr>
          <p:nvPr/>
        </p:nvSpPr>
        <p:spPr bwMode="auto">
          <a:xfrm>
            <a:off x="5562600" y="2667000"/>
            <a:ext cx="381000" cy="0"/>
          </a:xfrm>
          <a:prstGeom prst="line">
            <a:avLst/>
          </a:prstGeom>
          <a:noFill/>
          <a:ln w="28575">
            <a:solidFill>
              <a:schemeClr val="tx1"/>
            </a:solidFill>
            <a:round/>
            <a:headEnd/>
            <a:tailEnd/>
          </a:ln>
        </p:spPr>
        <p:txBody>
          <a:bodyPr wrap="none"/>
          <a:lstStyle/>
          <a:p>
            <a:endParaRPr lang="en-US"/>
          </a:p>
        </p:txBody>
      </p:sp>
      <p:sp>
        <p:nvSpPr>
          <p:cNvPr id="258072" name="Line 24"/>
          <p:cNvSpPr>
            <a:spLocks noChangeShapeType="1"/>
          </p:cNvSpPr>
          <p:nvPr/>
        </p:nvSpPr>
        <p:spPr bwMode="auto">
          <a:xfrm>
            <a:off x="5562600" y="2667000"/>
            <a:ext cx="304800" cy="0"/>
          </a:xfrm>
          <a:prstGeom prst="line">
            <a:avLst/>
          </a:prstGeom>
          <a:noFill/>
          <a:ln w="28575">
            <a:solidFill>
              <a:schemeClr val="tx1"/>
            </a:solidFill>
            <a:round/>
            <a:headEnd/>
            <a:tailEnd type="triangle" w="med" len="med"/>
          </a:ln>
        </p:spPr>
        <p:txBody>
          <a:bodyPr wrap="none"/>
          <a:lstStyle/>
          <a:p>
            <a:endParaRPr lang="en-US"/>
          </a:p>
        </p:txBody>
      </p:sp>
      <p:sp>
        <p:nvSpPr>
          <p:cNvPr id="258073" name="Line 25"/>
          <p:cNvSpPr>
            <a:spLocks noChangeShapeType="1"/>
          </p:cNvSpPr>
          <p:nvPr/>
        </p:nvSpPr>
        <p:spPr bwMode="auto">
          <a:xfrm>
            <a:off x="5029200" y="2667000"/>
            <a:ext cx="381000" cy="0"/>
          </a:xfrm>
          <a:prstGeom prst="line">
            <a:avLst/>
          </a:prstGeom>
          <a:noFill/>
          <a:ln w="28575">
            <a:solidFill>
              <a:schemeClr val="tx1"/>
            </a:solidFill>
            <a:round/>
            <a:headEnd/>
            <a:tailEnd/>
          </a:ln>
        </p:spPr>
        <p:txBody>
          <a:bodyPr wrap="none"/>
          <a:lstStyle/>
          <a:p>
            <a:endParaRPr lang="en-US"/>
          </a:p>
        </p:txBody>
      </p:sp>
      <p:sp>
        <p:nvSpPr>
          <p:cNvPr id="258074" name="Line 26"/>
          <p:cNvSpPr>
            <a:spLocks noChangeShapeType="1"/>
          </p:cNvSpPr>
          <p:nvPr/>
        </p:nvSpPr>
        <p:spPr bwMode="auto">
          <a:xfrm>
            <a:off x="5029200" y="2667000"/>
            <a:ext cx="304800" cy="0"/>
          </a:xfrm>
          <a:prstGeom prst="line">
            <a:avLst/>
          </a:prstGeom>
          <a:noFill/>
          <a:ln w="28575">
            <a:solidFill>
              <a:schemeClr val="tx1"/>
            </a:solidFill>
            <a:round/>
            <a:headEnd/>
            <a:tailEnd type="triangle" w="med" len="med"/>
          </a:ln>
        </p:spPr>
        <p:txBody>
          <a:bodyPr wrap="none"/>
          <a:lstStyle/>
          <a:p>
            <a:endParaRPr lang="en-US"/>
          </a:p>
        </p:txBody>
      </p:sp>
      <p:sp>
        <p:nvSpPr>
          <p:cNvPr id="258075" name="Line 27"/>
          <p:cNvSpPr>
            <a:spLocks noChangeShapeType="1"/>
          </p:cNvSpPr>
          <p:nvPr/>
        </p:nvSpPr>
        <p:spPr bwMode="auto">
          <a:xfrm>
            <a:off x="6019800" y="2743200"/>
            <a:ext cx="0" cy="457200"/>
          </a:xfrm>
          <a:prstGeom prst="line">
            <a:avLst/>
          </a:prstGeom>
          <a:noFill/>
          <a:ln w="28575">
            <a:solidFill>
              <a:schemeClr val="tx1"/>
            </a:solidFill>
            <a:round/>
            <a:headEnd/>
            <a:tailEnd/>
          </a:ln>
        </p:spPr>
        <p:txBody>
          <a:bodyPr wrap="none"/>
          <a:lstStyle/>
          <a:p>
            <a:endParaRPr lang="en-US"/>
          </a:p>
        </p:txBody>
      </p:sp>
      <p:sp>
        <p:nvSpPr>
          <p:cNvPr id="258076" name="Line 28"/>
          <p:cNvSpPr>
            <a:spLocks noChangeShapeType="1"/>
          </p:cNvSpPr>
          <p:nvPr/>
        </p:nvSpPr>
        <p:spPr bwMode="auto">
          <a:xfrm>
            <a:off x="6019800" y="2743200"/>
            <a:ext cx="0" cy="304800"/>
          </a:xfrm>
          <a:prstGeom prst="line">
            <a:avLst/>
          </a:prstGeom>
          <a:noFill/>
          <a:ln w="28575">
            <a:solidFill>
              <a:schemeClr val="tx1"/>
            </a:solidFill>
            <a:round/>
            <a:headEnd/>
            <a:tailEnd type="triangle" w="med" len="med"/>
          </a:ln>
        </p:spPr>
        <p:txBody>
          <a:bodyPr wrap="none"/>
          <a:lstStyle/>
          <a:p>
            <a:endParaRPr lang="en-US"/>
          </a:p>
        </p:txBody>
      </p:sp>
      <p:sp>
        <p:nvSpPr>
          <p:cNvPr id="258077" name="Line 29"/>
          <p:cNvSpPr>
            <a:spLocks noChangeShapeType="1"/>
          </p:cNvSpPr>
          <p:nvPr/>
        </p:nvSpPr>
        <p:spPr bwMode="auto">
          <a:xfrm>
            <a:off x="6019800" y="3352800"/>
            <a:ext cx="0" cy="457200"/>
          </a:xfrm>
          <a:prstGeom prst="line">
            <a:avLst/>
          </a:prstGeom>
          <a:noFill/>
          <a:ln w="28575">
            <a:solidFill>
              <a:schemeClr val="tx1"/>
            </a:solidFill>
            <a:round/>
            <a:headEnd/>
            <a:tailEnd/>
          </a:ln>
        </p:spPr>
        <p:txBody>
          <a:bodyPr wrap="none"/>
          <a:lstStyle/>
          <a:p>
            <a:endParaRPr lang="en-US"/>
          </a:p>
        </p:txBody>
      </p:sp>
      <p:sp>
        <p:nvSpPr>
          <p:cNvPr id="258078" name="Line 30"/>
          <p:cNvSpPr>
            <a:spLocks noChangeShapeType="1"/>
          </p:cNvSpPr>
          <p:nvPr/>
        </p:nvSpPr>
        <p:spPr bwMode="auto">
          <a:xfrm>
            <a:off x="6019800" y="3352800"/>
            <a:ext cx="0" cy="304800"/>
          </a:xfrm>
          <a:prstGeom prst="line">
            <a:avLst/>
          </a:prstGeom>
          <a:noFill/>
          <a:ln w="28575">
            <a:solidFill>
              <a:schemeClr val="tx1"/>
            </a:solidFill>
            <a:round/>
            <a:headEnd/>
            <a:tailEnd type="triangle" w="med" len="med"/>
          </a:ln>
        </p:spPr>
        <p:txBody>
          <a:bodyPr wrap="none"/>
          <a:lstStyle/>
          <a:p>
            <a:endParaRPr lang="en-US"/>
          </a:p>
        </p:txBody>
      </p:sp>
      <p:sp>
        <p:nvSpPr>
          <p:cNvPr id="258079" name="Oval 31"/>
          <p:cNvSpPr>
            <a:spLocks noChangeArrowheads="1"/>
          </p:cNvSpPr>
          <p:nvPr/>
        </p:nvSpPr>
        <p:spPr bwMode="auto">
          <a:xfrm>
            <a:off x="5943600" y="3810000"/>
            <a:ext cx="152400" cy="152400"/>
          </a:xfrm>
          <a:prstGeom prst="ellipse">
            <a:avLst/>
          </a:prstGeom>
          <a:solidFill>
            <a:schemeClr val="tx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8080" name="Line 32"/>
          <p:cNvSpPr>
            <a:spLocks noChangeShapeType="1"/>
          </p:cNvSpPr>
          <p:nvPr/>
        </p:nvSpPr>
        <p:spPr bwMode="auto">
          <a:xfrm flipH="1" flipV="1">
            <a:off x="5486400" y="2667000"/>
            <a:ext cx="457200" cy="609600"/>
          </a:xfrm>
          <a:prstGeom prst="line">
            <a:avLst/>
          </a:prstGeom>
          <a:noFill/>
          <a:ln w="28575">
            <a:solidFill>
              <a:schemeClr val="tx1"/>
            </a:solidFill>
            <a:round/>
            <a:headEnd/>
            <a:tailEnd/>
          </a:ln>
        </p:spPr>
        <p:txBody>
          <a:bodyPr wrap="none"/>
          <a:lstStyle/>
          <a:p>
            <a:endParaRPr lang="en-US"/>
          </a:p>
        </p:txBody>
      </p:sp>
      <p:sp>
        <p:nvSpPr>
          <p:cNvPr id="258081" name="Line 33"/>
          <p:cNvSpPr>
            <a:spLocks noChangeShapeType="1"/>
          </p:cNvSpPr>
          <p:nvPr/>
        </p:nvSpPr>
        <p:spPr bwMode="auto">
          <a:xfrm flipH="1" flipV="1">
            <a:off x="5638800" y="2895600"/>
            <a:ext cx="304800" cy="381000"/>
          </a:xfrm>
          <a:prstGeom prst="line">
            <a:avLst/>
          </a:prstGeom>
          <a:noFill/>
          <a:ln w="28575">
            <a:solidFill>
              <a:schemeClr val="tx1"/>
            </a:solidFill>
            <a:round/>
            <a:headEnd/>
            <a:tailEnd type="triangle" w="med" len="med"/>
          </a:ln>
        </p:spPr>
        <p:txBody>
          <a:bodyPr wrap="none"/>
          <a:lstStyle/>
          <a:p>
            <a:endParaRPr lang="en-US"/>
          </a:p>
        </p:txBody>
      </p:sp>
      <p:sp>
        <p:nvSpPr>
          <p:cNvPr id="258082" name="Line 34"/>
          <p:cNvSpPr>
            <a:spLocks noChangeShapeType="1"/>
          </p:cNvSpPr>
          <p:nvPr/>
        </p:nvSpPr>
        <p:spPr bwMode="auto">
          <a:xfrm flipH="1" flipV="1">
            <a:off x="5486400" y="2743200"/>
            <a:ext cx="457200" cy="1143000"/>
          </a:xfrm>
          <a:prstGeom prst="line">
            <a:avLst/>
          </a:prstGeom>
          <a:noFill/>
          <a:ln w="28575">
            <a:solidFill>
              <a:schemeClr val="tx1"/>
            </a:solidFill>
            <a:round/>
            <a:headEnd/>
            <a:tailEnd/>
          </a:ln>
        </p:spPr>
        <p:txBody>
          <a:bodyPr wrap="none"/>
          <a:lstStyle/>
          <a:p>
            <a:endParaRPr lang="en-US"/>
          </a:p>
        </p:txBody>
      </p:sp>
      <p:sp>
        <p:nvSpPr>
          <p:cNvPr id="258083" name="Line 35"/>
          <p:cNvSpPr>
            <a:spLocks noChangeShapeType="1"/>
          </p:cNvSpPr>
          <p:nvPr/>
        </p:nvSpPr>
        <p:spPr bwMode="auto">
          <a:xfrm flipH="1" flipV="1">
            <a:off x="5715000" y="3276600"/>
            <a:ext cx="228600" cy="609600"/>
          </a:xfrm>
          <a:prstGeom prst="line">
            <a:avLst/>
          </a:prstGeom>
          <a:noFill/>
          <a:ln w="28575">
            <a:solidFill>
              <a:schemeClr val="tx1"/>
            </a:solidFill>
            <a:round/>
            <a:headEnd/>
            <a:tailEnd type="triangle" w="med" len="med"/>
          </a:ln>
        </p:spPr>
        <p:txBody>
          <a:bodyPr wrap="none"/>
          <a:lstStyle/>
          <a:p>
            <a:endParaRPr lang="en-US"/>
          </a:p>
        </p:txBody>
      </p:sp>
      <p:sp>
        <p:nvSpPr>
          <p:cNvPr id="258084" name="Line 36"/>
          <p:cNvSpPr>
            <a:spLocks noChangeShapeType="1"/>
          </p:cNvSpPr>
          <p:nvPr/>
        </p:nvSpPr>
        <p:spPr bwMode="auto">
          <a:xfrm flipV="1">
            <a:off x="6096000" y="2667000"/>
            <a:ext cx="457200" cy="609600"/>
          </a:xfrm>
          <a:prstGeom prst="line">
            <a:avLst/>
          </a:prstGeom>
          <a:noFill/>
          <a:ln w="28575">
            <a:solidFill>
              <a:schemeClr val="tx1"/>
            </a:solidFill>
            <a:round/>
            <a:headEnd/>
            <a:tailEnd/>
          </a:ln>
        </p:spPr>
        <p:txBody>
          <a:bodyPr wrap="none"/>
          <a:lstStyle/>
          <a:p>
            <a:endParaRPr lang="en-US"/>
          </a:p>
        </p:txBody>
      </p:sp>
      <p:sp>
        <p:nvSpPr>
          <p:cNvPr id="258085" name="Line 37"/>
          <p:cNvSpPr>
            <a:spLocks noChangeShapeType="1"/>
          </p:cNvSpPr>
          <p:nvPr/>
        </p:nvSpPr>
        <p:spPr bwMode="auto">
          <a:xfrm flipV="1">
            <a:off x="6096000" y="2895600"/>
            <a:ext cx="304800" cy="381000"/>
          </a:xfrm>
          <a:prstGeom prst="line">
            <a:avLst/>
          </a:prstGeom>
          <a:noFill/>
          <a:ln w="28575">
            <a:solidFill>
              <a:schemeClr val="tx1"/>
            </a:solidFill>
            <a:round/>
            <a:headEnd/>
            <a:tailEnd type="triangle" w="med" len="med"/>
          </a:ln>
        </p:spPr>
        <p:txBody>
          <a:bodyPr wrap="none"/>
          <a:lstStyle/>
          <a:p>
            <a:endParaRPr lang="en-US"/>
          </a:p>
        </p:txBody>
      </p:sp>
      <p:sp>
        <p:nvSpPr>
          <p:cNvPr id="258086" name="Text Box 38"/>
          <p:cNvSpPr txBox="1">
            <a:spLocks noChangeArrowheads="1"/>
          </p:cNvSpPr>
          <p:nvPr/>
        </p:nvSpPr>
        <p:spPr bwMode="auto">
          <a:xfrm>
            <a:off x="5699125" y="2655888"/>
            <a:ext cx="276225" cy="338137"/>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a</a:t>
            </a:r>
          </a:p>
        </p:txBody>
      </p:sp>
      <p:sp>
        <p:nvSpPr>
          <p:cNvPr id="258087" name="Text Box 39"/>
          <p:cNvSpPr txBox="1">
            <a:spLocks noChangeArrowheads="1"/>
          </p:cNvSpPr>
          <p:nvPr/>
        </p:nvSpPr>
        <p:spPr bwMode="auto">
          <a:xfrm>
            <a:off x="5394325" y="3265488"/>
            <a:ext cx="287338" cy="338137"/>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p>
        </p:txBody>
      </p:sp>
      <p:sp>
        <p:nvSpPr>
          <p:cNvPr id="258088" name="Text Box 40"/>
          <p:cNvSpPr txBox="1">
            <a:spLocks noChangeArrowheads="1"/>
          </p:cNvSpPr>
          <p:nvPr/>
        </p:nvSpPr>
        <p:spPr bwMode="auto">
          <a:xfrm>
            <a:off x="6308725" y="2960688"/>
            <a:ext cx="276225" cy="338137"/>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c</a:t>
            </a:r>
          </a:p>
        </p:txBody>
      </p:sp>
      <p:sp>
        <p:nvSpPr>
          <p:cNvPr id="258089" name="Text Box 41"/>
          <p:cNvSpPr txBox="1">
            <a:spLocks noChangeArrowheads="1"/>
          </p:cNvSpPr>
          <p:nvPr/>
        </p:nvSpPr>
        <p:spPr bwMode="auto">
          <a:xfrm>
            <a:off x="6080125" y="3417888"/>
            <a:ext cx="390525" cy="338137"/>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58090" name="Text Box 42"/>
          <p:cNvSpPr txBox="1">
            <a:spLocks noChangeArrowheads="1"/>
          </p:cNvSpPr>
          <p:nvPr/>
        </p:nvSpPr>
        <p:spPr bwMode="auto">
          <a:xfrm>
            <a:off x="6019800" y="26670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58091" name="Text Box 43"/>
          <p:cNvSpPr txBox="1">
            <a:spLocks noChangeArrowheads="1"/>
          </p:cNvSpPr>
          <p:nvPr/>
        </p:nvSpPr>
        <p:spPr bwMode="auto">
          <a:xfrm>
            <a:off x="4632325" y="2274888"/>
            <a:ext cx="2654300" cy="338137"/>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x[n]          d        e             y[n]</a:t>
            </a:r>
          </a:p>
        </p:txBody>
      </p:sp>
      <p:sp>
        <p:nvSpPr>
          <p:cNvPr id="258092" name="Slide Number Placeholder 45"/>
          <p:cNvSpPr>
            <a:spLocks noGrp="1"/>
          </p:cNvSpPr>
          <p:nvPr>
            <p:ph type="sldNum" sz="quarter" idx="12"/>
          </p:nvPr>
        </p:nvSpPr>
        <p:spPr>
          <a:noFill/>
        </p:spPr>
        <p:txBody>
          <a:bodyPr/>
          <a:lstStyle/>
          <a:p>
            <a:fld id="{E60DAE58-B0AD-4B9E-A32C-84D2BD63EBBE}" type="slidenum">
              <a:rPr lang="en-US" altLang="en-US" smtClean="0"/>
              <a:pPr/>
              <a:t>10</a:t>
            </a:fld>
            <a:endParaRPr lang="en-US" alt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defRPr/>
            </a:pPr>
            <a:r>
              <a:rPr lang="en-US" sz="2400" smtClean="0">
                <a:latin typeface="+mn-lt"/>
              </a:rPr>
              <a:t>Basic Structures for IIR Systems</a:t>
            </a:r>
          </a:p>
        </p:txBody>
      </p:sp>
      <p:sp>
        <p:nvSpPr>
          <p:cNvPr id="259075" name="Rectangle 3"/>
          <p:cNvSpPr>
            <a:spLocks noGrp="1" noChangeArrowheads="1"/>
          </p:cNvSpPr>
          <p:nvPr>
            <p:ph type="body" idx="1"/>
          </p:nvPr>
        </p:nvSpPr>
        <p:spPr/>
        <p:txBody>
          <a:bodyPr/>
          <a:lstStyle/>
          <a:p>
            <a:r>
              <a:rPr lang="en-US" altLang="en-US" sz="2000" smtClean="0"/>
              <a:t>Direct Forms</a:t>
            </a:r>
          </a:p>
          <a:p>
            <a:r>
              <a:rPr lang="en-US" altLang="en-US" sz="2000" smtClean="0"/>
              <a:t>Cascade Form</a:t>
            </a:r>
          </a:p>
          <a:p>
            <a:r>
              <a:rPr lang="en-US" altLang="en-US" sz="2000" smtClean="0"/>
              <a:t>Parallel Form</a:t>
            </a:r>
          </a:p>
          <a:p>
            <a:r>
              <a:rPr lang="en-US" altLang="en-US" sz="2000" smtClean="0"/>
              <a:t>Feedback in IIR Systems</a:t>
            </a:r>
          </a:p>
        </p:txBody>
      </p:sp>
      <p:sp>
        <p:nvSpPr>
          <p:cNvPr id="259076" name="Slide Number Placeholder 5"/>
          <p:cNvSpPr>
            <a:spLocks noGrp="1"/>
          </p:cNvSpPr>
          <p:nvPr>
            <p:ph type="sldNum" sz="quarter" idx="12"/>
          </p:nvPr>
        </p:nvSpPr>
        <p:spPr>
          <a:noFill/>
        </p:spPr>
        <p:txBody>
          <a:bodyPr/>
          <a:lstStyle/>
          <a:p>
            <a:fld id="{25FBDC98-C28C-4EB6-97F0-E6AB557E2D37}" type="slidenum">
              <a:rPr lang="en-US" altLang="en-US" smtClean="0"/>
              <a:pPr/>
              <a:t>11</a:t>
            </a:fld>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lIns="90488" tIns="44450" rIns="90488" bIns="44450"/>
          <a:lstStyle/>
          <a:p>
            <a:pPr>
              <a:defRPr/>
            </a:pPr>
            <a:r>
              <a:rPr lang="en-US" sz="2400" smtClean="0">
                <a:latin typeface="+mn-lt"/>
              </a:rPr>
              <a:t>Basic Structures for IIR Systems</a:t>
            </a:r>
          </a:p>
        </p:txBody>
      </p:sp>
      <p:sp>
        <p:nvSpPr>
          <p:cNvPr id="70660" name="Rectangle 3"/>
          <p:cNvSpPr>
            <a:spLocks noGrp="1" noChangeArrowheads="1"/>
          </p:cNvSpPr>
          <p:nvPr>
            <p:ph type="body" idx="1"/>
          </p:nvPr>
        </p:nvSpPr>
        <p:spPr>
          <a:xfrm>
            <a:off x="685800" y="1219200"/>
            <a:ext cx="7772400" cy="533400"/>
          </a:xfrm>
          <a:noFill/>
        </p:spPr>
        <p:txBody>
          <a:bodyPr lIns="90488" tIns="44450" rIns="90488" bIns="44450"/>
          <a:lstStyle/>
          <a:p>
            <a:r>
              <a:rPr lang="en-US" altLang="en-US" sz="2000" b="1" smtClean="0"/>
              <a:t>Direct Forms</a:t>
            </a:r>
            <a:endParaRPr lang="en-US" altLang="en-US" sz="2800" b="1" smtClean="0"/>
          </a:p>
          <a:p>
            <a:pPr>
              <a:buFontTx/>
              <a:buNone/>
            </a:pPr>
            <a:endParaRPr lang="en-US" altLang="en-US" sz="2800" smtClean="0"/>
          </a:p>
          <a:p>
            <a:pPr>
              <a:buFontTx/>
              <a:buNone/>
            </a:pPr>
            <a:endParaRPr lang="en-US" altLang="en-US" sz="2800" smtClean="0"/>
          </a:p>
          <a:p>
            <a:pPr>
              <a:buFontTx/>
              <a:buNone/>
            </a:pPr>
            <a:endParaRPr lang="en-US" altLang="en-US" sz="2800" smtClean="0"/>
          </a:p>
          <a:p>
            <a:pPr>
              <a:buFontTx/>
              <a:buNone/>
            </a:pPr>
            <a:endParaRPr lang="en-US" altLang="en-US" sz="2000" smtClean="0"/>
          </a:p>
          <a:p>
            <a:pPr>
              <a:buFontTx/>
              <a:buNone/>
            </a:pPr>
            <a:endParaRPr lang="en-US" altLang="en-US" sz="2000" smtClean="0"/>
          </a:p>
          <a:p>
            <a:pPr>
              <a:buFontTx/>
              <a:buNone/>
            </a:pPr>
            <a:endParaRPr lang="en-US" altLang="en-US" sz="2000" smtClean="0"/>
          </a:p>
          <a:p>
            <a:pPr>
              <a:buFontTx/>
              <a:buNone/>
            </a:pPr>
            <a:endParaRPr lang="en-US" altLang="en-US" sz="2000" smtClean="0"/>
          </a:p>
          <a:p>
            <a:pPr>
              <a:buFontTx/>
              <a:buNone/>
            </a:pPr>
            <a:endParaRPr lang="en-US" altLang="en-US" sz="2400" smtClean="0"/>
          </a:p>
          <a:p>
            <a:pPr>
              <a:buFontTx/>
              <a:buNone/>
            </a:pPr>
            <a:endParaRPr lang="en-US" altLang="en-US" sz="2400" smtClean="0"/>
          </a:p>
        </p:txBody>
      </p:sp>
      <p:graphicFrame>
        <p:nvGraphicFramePr>
          <p:cNvPr id="70658" name="Object 4">
            <a:hlinkClick r:id="" action="ppaction://ole?verb=0"/>
          </p:cNvPr>
          <p:cNvGraphicFramePr>
            <a:graphicFrameLocks/>
          </p:cNvGraphicFramePr>
          <p:nvPr/>
        </p:nvGraphicFramePr>
        <p:xfrm>
          <a:off x="1981200" y="2133600"/>
          <a:ext cx="4552950" cy="2411413"/>
        </p:xfrm>
        <a:graphic>
          <a:graphicData uri="http://schemas.openxmlformats.org/presentationml/2006/ole">
            <p:oleObj spid="_x0000_s3074" name="Equation" r:id="rId3" imgW="2171700" imgH="1295400" progId="Equation.3">
              <p:embed/>
            </p:oleObj>
          </a:graphicData>
        </a:graphic>
      </p:graphicFrame>
      <p:sp>
        <p:nvSpPr>
          <p:cNvPr id="70661" name="Slide Number Placeholder 6"/>
          <p:cNvSpPr>
            <a:spLocks noGrp="1"/>
          </p:cNvSpPr>
          <p:nvPr>
            <p:ph type="sldNum" sz="quarter" idx="12"/>
          </p:nvPr>
        </p:nvSpPr>
        <p:spPr>
          <a:noFill/>
        </p:spPr>
        <p:txBody>
          <a:bodyPr/>
          <a:lstStyle/>
          <a:p>
            <a:fld id="{61050697-722E-49FF-9807-9D5309ABDDA9}" type="slidenum">
              <a:rPr lang="en-US" altLang="en-US" smtClean="0"/>
              <a:pPr/>
              <a:t>12</a:t>
            </a:fld>
            <a:endParaRPr lang="en-US" altLang="en-US"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defRPr/>
            </a:pPr>
            <a:r>
              <a:rPr lang="en-US" sz="2400" smtClean="0">
                <a:latin typeface="+mn-lt"/>
              </a:rPr>
              <a:t>Direct Form I (M = N)</a:t>
            </a:r>
          </a:p>
        </p:txBody>
      </p:sp>
      <p:sp>
        <p:nvSpPr>
          <p:cNvPr id="260099" name="Slide Number Placeholder 82"/>
          <p:cNvSpPr>
            <a:spLocks noGrp="1"/>
          </p:cNvSpPr>
          <p:nvPr>
            <p:ph type="sldNum" sz="quarter" idx="12"/>
          </p:nvPr>
        </p:nvSpPr>
        <p:spPr>
          <a:noFill/>
        </p:spPr>
        <p:txBody>
          <a:bodyPr/>
          <a:lstStyle/>
          <a:p>
            <a:fld id="{29F01E2F-2F21-48BB-8635-01BC43D6FA04}" type="slidenum">
              <a:rPr lang="en-US" altLang="en-US" smtClean="0"/>
              <a:pPr/>
              <a:t>13</a:t>
            </a:fld>
            <a:endParaRPr lang="en-US" altLang="en-US" smtClean="0"/>
          </a:p>
        </p:txBody>
      </p:sp>
      <p:pic>
        <p:nvPicPr>
          <p:cNvPr id="260100" name="Picture 82"/>
          <p:cNvPicPr>
            <a:picLocks noChangeAspect="1" noChangeArrowheads="1"/>
          </p:cNvPicPr>
          <p:nvPr/>
        </p:nvPicPr>
        <p:blipFill>
          <a:blip r:embed="rId2"/>
          <a:srcRect/>
          <a:stretch>
            <a:fillRect/>
          </a:stretch>
        </p:blipFill>
        <p:spPr bwMode="auto">
          <a:xfrm>
            <a:off x="990600" y="990600"/>
            <a:ext cx="7419975" cy="4791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838200" y="228600"/>
            <a:ext cx="7772400" cy="1143000"/>
          </a:xfrm>
        </p:spPr>
        <p:txBody>
          <a:bodyPr/>
          <a:lstStyle/>
          <a:p>
            <a:pPr>
              <a:defRPr/>
            </a:pPr>
            <a:r>
              <a:rPr lang="en-US" sz="2400" smtClean="0">
                <a:latin typeface="+mn-lt"/>
              </a:rPr>
              <a:t>Direct Form II (M = N)</a:t>
            </a:r>
          </a:p>
        </p:txBody>
      </p:sp>
      <p:sp>
        <p:nvSpPr>
          <p:cNvPr id="261123" name="Slide Number Placeholder 61"/>
          <p:cNvSpPr>
            <a:spLocks noGrp="1"/>
          </p:cNvSpPr>
          <p:nvPr>
            <p:ph type="sldNum" sz="quarter" idx="12"/>
          </p:nvPr>
        </p:nvSpPr>
        <p:spPr>
          <a:noFill/>
        </p:spPr>
        <p:txBody>
          <a:bodyPr/>
          <a:lstStyle/>
          <a:p>
            <a:fld id="{2BA7FC15-49FD-4FB4-BCC9-59862AE96EEB}" type="slidenum">
              <a:rPr lang="en-US" altLang="en-US" smtClean="0"/>
              <a:pPr/>
              <a:t>14</a:t>
            </a:fld>
            <a:endParaRPr lang="en-US" altLang="en-US" smtClean="0"/>
          </a:p>
        </p:txBody>
      </p:sp>
      <p:pic>
        <p:nvPicPr>
          <p:cNvPr id="261124" name="Picture 61"/>
          <p:cNvPicPr>
            <a:picLocks noChangeAspect="1" noChangeArrowheads="1"/>
          </p:cNvPicPr>
          <p:nvPr/>
        </p:nvPicPr>
        <p:blipFill>
          <a:blip r:embed="rId2"/>
          <a:srcRect/>
          <a:stretch>
            <a:fillRect/>
          </a:stretch>
        </p:blipFill>
        <p:spPr bwMode="auto">
          <a:xfrm>
            <a:off x="857250" y="1066800"/>
            <a:ext cx="74295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a:defRPr/>
            </a:pPr>
            <a:r>
              <a:rPr lang="en-US" sz="3200" smtClean="0">
                <a:latin typeface="+mn-lt"/>
              </a:rPr>
              <a:t>Direct Form II </a:t>
            </a:r>
          </a:p>
        </p:txBody>
      </p:sp>
      <p:sp>
        <p:nvSpPr>
          <p:cNvPr id="262147" name="Slide Number Placeholder 2"/>
          <p:cNvSpPr>
            <a:spLocks noGrp="1"/>
          </p:cNvSpPr>
          <p:nvPr>
            <p:ph type="sldNum" sz="quarter" idx="12"/>
          </p:nvPr>
        </p:nvSpPr>
        <p:spPr>
          <a:noFill/>
        </p:spPr>
        <p:txBody>
          <a:bodyPr/>
          <a:lstStyle/>
          <a:p>
            <a:fld id="{1026CAE9-C152-4399-B4EB-B9852FC710BF}" type="slidenum">
              <a:rPr lang="en-US" altLang="en-US" smtClean="0"/>
              <a:pPr/>
              <a:t>15</a:t>
            </a:fld>
            <a:endParaRPr lang="en-US" altLang="en-US" smtClean="0"/>
          </a:p>
        </p:txBody>
      </p:sp>
      <p:pic>
        <p:nvPicPr>
          <p:cNvPr id="262148" name="Picture 2"/>
          <p:cNvPicPr>
            <a:picLocks noChangeAspect="1" noChangeArrowheads="1"/>
          </p:cNvPicPr>
          <p:nvPr/>
        </p:nvPicPr>
        <p:blipFill>
          <a:blip r:embed="rId2"/>
          <a:srcRect/>
          <a:stretch>
            <a:fillRect/>
          </a:stretch>
        </p:blipFill>
        <p:spPr bwMode="auto">
          <a:xfrm>
            <a:off x="1052513" y="1047750"/>
            <a:ext cx="7038975" cy="47625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Oval 2"/>
          <p:cNvSpPr>
            <a:spLocks noChangeArrowheads="1"/>
          </p:cNvSpPr>
          <p:nvPr/>
        </p:nvSpPr>
        <p:spPr bwMode="auto">
          <a:xfrm>
            <a:off x="3200400" y="6858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684" name="Oval 3"/>
          <p:cNvSpPr>
            <a:spLocks noChangeArrowheads="1"/>
          </p:cNvSpPr>
          <p:nvPr/>
        </p:nvSpPr>
        <p:spPr bwMode="auto">
          <a:xfrm>
            <a:off x="4648200" y="6858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685" name="Line 4"/>
          <p:cNvSpPr>
            <a:spLocks noChangeShapeType="1"/>
          </p:cNvSpPr>
          <p:nvPr/>
        </p:nvSpPr>
        <p:spPr bwMode="auto">
          <a:xfrm>
            <a:off x="3657600" y="914400"/>
            <a:ext cx="990600" cy="0"/>
          </a:xfrm>
          <a:prstGeom prst="line">
            <a:avLst/>
          </a:prstGeom>
          <a:noFill/>
          <a:ln w="12700">
            <a:solidFill>
              <a:schemeClr val="tx1"/>
            </a:solidFill>
            <a:round/>
            <a:headEnd/>
            <a:tailEnd type="triangle" w="med" len="med"/>
          </a:ln>
        </p:spPr>
        <p:txBody>
          <a:bodyPr wrap="none"/>
          <a:lstStyle/>
          <a:p>
            <a:endParaRPr lang="en-US"/>
          </a:p>
        </p:txBody>
      </p:sp>
      <p:sp>
        <p:nvSpPr>
          <p:cNvPr id="71686" name="Line 5"/>
          <p:cNvSpPr>
            <a:spLocks noChangeShapeType="1"/>
          </p:cNvSpPr>
          <p:nvPr/>
        </p:nvSpPr>
        <p:spPr bwMode="auto">
          <a:xfrm>
            <a:off x="5105400" y="914400"/>
            <a:ext cx="1981200" cy="0"/>
          </a:xfrm>
          <a:prstGeom prst="line">
            <a:avLst/>
          </a:prstGeom>
          <a:noFill/>
          <a:ln w="12700">
            <a:solidFill>
              <a:schemeClr val="tx1"/>
            </a:solidFill>
            <a:round/>
            <a:headEnd/>
            <a:tailEnd type="triangle" w="med" len="med"/>
          </a:ln>
        </p:spPr>
        <p:txBody>
          <a:bodyPr wrap="none"/>
          <a:lstStyle/>
          <a:p>
            <a:endParaRPr lang="en-US"/>
          </a:p>
        </p:txBody>
      </p:sp>
      <p:sp>
        <p:nvSpPr>
          <p:cNvPr id="71687" name="Rectangle 6"/>
          <p:cNvSpPr>
            <a:spLocks noChangeArrowheads="1"/>
          </p:cNvSpPr>
          <p:nvPr/>
        </p:nvSpPr>
        <p:spPr bwMode="auto">
          <a:xfrm>
            <a:off x="2057400" y="14478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688" name="Rectangle 7"/>
          <p:cNvSpPr>
            <a:spLocks noChangeArrowheads="1"/>
          </p:cNvSpPr>
          <p:nvPr/>
        </p:nvSpPr>
        <p:spPr bwMode="auto">
          <a:xfrm>
            <a:off x="2057400" y="2438400"/>
            <a:ext cx="457200" cy="457200"/>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71689" name="Rectangle 8"/>
          <p:cNvSpPr>
            <a:spLocks noChangeArrowheads="1"/>
          </p:cNvSpPr>
          <p:nvPr/>
        </p:nvSpPr>
        <p:spPr bwMode="auto">
          <a:xfrm>
            <a:off x="5867400" y="1447800"/>
            <a:ext cx="457200" cy="457200"/>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71690" name="Rectangle 9"/>
          <p:cNvSpPr>
            <a:spLocks noChangeArrowheads="1"/>
          </p:cNvSpPr>
          <p:nvPr/>
        </p:nvSpPr>
        <p:spPr bwMode="auto">
          <a:xfrm>
            <a:off x="5867400" y="2438400"/>
            <a:ext cx="457200" cy="457200"/>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71691" name="Line 10"/>
          <p:cNvSpPr>
            <a:spLocks noChangeShapeType="1"/>
          </p:cNvSpPr>
          <p:nvPr/>
        </p:nvSpPr>
        <p:spPr bwMode="auto">
          <a:xfrm>
            <a:off x="2286000" y="914400"/>
            <a:ext cx="0" cy="533400"/>
          </a:xfrm>
          <a:prstGeom prst="line">
            <a:avLst/>
          </a:prstGeom>
          <a:noFill/>
          <a:ln w="12700">
            <a:solidFill>
              <a:schemeClr val="tx1"/>
            </a:solidFill>
            <a:round/>
            <a:headEnd/>
            <a:tailEnd type="triangle" w="med" len="med"/>
          </a:ln>
        </p:spPr>
        <p:txBody>
          <a:bodyPr wrap="none"/>
          <a:lstStyle/>
          <a:p>
            <a:endParaRPr lang="en-US"/>
          </a:p>
        </p:txBody>
      </p:sp>
      <p:sp>
        <p:nvSpPr>
          <p:cNvPr id="71692" name="Line 11"/>
          <p:cNvSpPr>
            <a:spLocks noChangeShapeType="1"/>
          </p:cNvSpPr>
          <p:nvPr/>
        </p:nvSpPr>
        <p:spPr bwMode="auto">
          <a:xfrm>
            <a:off x="2286000" y="1905000"/>
            <a:ext cx="0" cy="533400"/>
          </a:xfrm>
          <a:prstGeom prst="line">
            <a:avLst/>
          </a:prstGeom>
          <a:noFill/>
          <a:ln w="12700">
            <a:solidFill>
              <a:schemeClr val="tx1"/>
            </a:solidFill>
            <a:round/>
            <a:headEnd/>
            <a:tailEnd type="triangle" w="med" len="med"/>
          </a:ln>
        </p:spPr>
        <p:txBody>
          <a:bodyPr wrap="none"/>
          <a:lstStyle/>
          <a:p>
            <a:endParaRPr lang="en-US"/>
          </a:p>
        </p:txBody>
      </p:sp>
      <p:sp>
        <p:nvSpPr>
          <p:cNvPr id="71693" name="Line 12"/>
          <p:cNvSpPr>
            <a:spLocks noChangeShapeType="1"/>
          </p:cNvSpPr>
          <p:nvPr/>
        </p:nvSpPr>
        <p:spPr bwMode="auto">
          <a:xfrm>
            <a:off x="2286000" y="2895600"/>
            <a:ext cx="0" cy="304800"/>
          </a:xfrm>
          <a:prstGeom prst="line">
            <a:avLst/>
          </a:prstGeom>
          <a:noFill/>
          <a:ln w="12700">
            <a:solidFill>
              <a:schemeClr val="tx1"/>
            </a:solidFill>
            <a:round/>
            <a:headEnd/>
            <a:tailEnd/>
          </a:ln>
        </p:spPr>
        <p:txBody>
          <a:bodyPr wrap="none"/>
          <a:lstStyle/>
          <a:p>
            <a:endParaRPr lang="en-US"/>
          </a:p>
        </p:txBody>
      </p:sp>
      <p:sp>
        <p:nvSpPr>
          <p:cNvPr id="71694" name="Line 13"/>
          <p:cNvSpPr>
            <a:spLocks noChangeShapeType="1"/>
          </p:cNvSpPr>
          <p:nvPr/>
        </p:nvSpPr>
        <p:spPr bwMode="auto">
          <a:xfrm>
            <a:off x="2286000" y="3200400"/>
            <a:ext cx="533400" cy="0"/>
          </a:xfrm>
          <a:prstGeom prst="line">
            <a:avLst/>
          </a:prstGeom>
          <a:noFill/>
          <a:ln w="12700">
            <a:solidFill>
              <a:schemeClr val="tx1"/>
            </a:solidFill>
            <a:round/>
            <a:headEnd/>
            <a:tailEnd type="triangle" w="med" len="med"/>
          </a:ln>
        </p:spPr>
        <p:txBody>
          <a:bodyPr wrap="none"/>
          <a:lstStyle/>
          <a:p>
            <a:endParaRPr lang="en-US"/>
          </a:p>
        </p:txBody>
      </p:sp>
      <p:sp>
        <p:nvSpPr>
          <p:cNvPr id="71695" name="Oval 14"/>
          <p:cNvSpPr>
            <a:spLocks noChangeArrowheads="1"/>
          </p:cNvSpPr>
          <p:nvPr/>
        </p:nvSpPr>
        <p:spPr bwMode="auto">
          <a:xfrm>
            <a:off x="3200400" y="19050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696" name="Oval 15"/>
          <p:cNvSpPr>
            <a:spLocks noChangeArrowheads="1"/>
          </p:cNvSpPr>
          <p:nvPr/>
        </p:nvSpPr>
        <p:spPr bwMode="auto">
          <a:xfrm>
            <a:off x="4648200" y="19050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697" name="Line 16"/>
          <p:cNvSpPr>
            <a:spLocks noChangeShapeType="1"/>
          </p:cNvSpPr>
          <p:nvPr/>
        </p:nvSpPr>
        <p:spPr bwMode="auto">
          <a:xfrm>
            <a:off x="6096000" y="914400"/>
            <a:ext cx="0" cy="533400"/>
          </a:xfrm>
          <a:prstGeom prst="line">
            <a:avLst/>
          </a:prstGeom>
          <a:noFill/>
          <a:ln w="12700">
            <a:solidFill>
              <a:schemeClr val="tx1"/>
            </a:solidFill>
            <a:round/>
            <a:headEnd/>
            <a:tailEnd type="triangle" w="med" len="med"/>
          </a:ln>
        </p:spPr>
        <p:txBody>
          <a:bodyPr wrap="none"/>
          <a:lstStyle/>
          <a:p>
            <a:endParaRPr lang="en-US"/>
          </a:p>
        </p:txBody>
      </p:sp>
      <p:sp>
        <p:nvSpPr>
          <p:cNvPr id="71698" name="Line 17"/>
          <p:cNvSpPr>
            <a:spLocks noChangeShapeType="1"/>
          </p:cNvSpPr>
          <p:nvPr/>
        </p:nvSpPr>
        <p:spPr bwMode="auto">
          <a:xfrm>
            <a:off x="6096000" y="1905000"/>
            <a:ext cx="0" cy="533400"/>
          </a:xfrm>
          <a:prstGeom prst="line">
            <a:avLst/>
          </a:prstGeom>
          <a:noFill/>
          <a:ln w="12700">
            <a:solidFill>
              <a:schemeClr val="tx1"/>
            </a:solidFill>
            <a:round/>
            <a:headEnd/>
            <a:tailEnd type="triangle" w="med" len="med"/>
          </a:ln>
        </p:spPr>
        <p:txBody>
          <a:bodyPr wrap="none"/>
          <a:lstStyle/>
          <a:p>
            <a:endParaRPr lang="en-US"/>
          </a:p>
        </p:txBody>
      </p:sp>
      <p:sp>
        <p:nvSpPr>
          <p:cNvPr id="71699" name="Line 18"/>
          <p:cNvSpPr>
            <a:spLocks noChangeShapeType="1"/>
          </p:cNvSpPr>
          <p:nvPr/>
        </p:nvSpPr>
        <p:spPr bwMode="auto">
          <a:xfrm>
            <a:off x="6096000" y="2895600"/>
            <a:ext cx="0" cy="304800"/>
          </a:xfrm>
          <a:prstGeom prst="line">
            <a:avLst/>
          </a:prstGeom>
          <a:noFill/>
          <a:ln w="12700">
            <a:solidFill>
              <a:schemeClr val="tx1"/>
            </a:solidFill>
            <a:round/>
            <a:headEnd/>
            <a:tailEnd/>
          </a:ln>
        </p:spPr>
        <p:txBody>
          <a:bodyPr wrap="none"/>
          <a:lstStyle/>
          <a:p>
            <a:endParaRPr lang="en-US"/>
          </a:p>
        </p:txBody>
      </p:sp>
      <p:sp>
        <p:nvSpPr>
          <p:cNvPr id="71700" name="Line 19"/>
          <p:cNvSpPr>
            <a:spLocks noChangeShapeType="1"/>
          </p:cNvSpPr>
          <p:nvPr/>
        </p:nvSpPr>
        <p:spPr bwMode="auto">
          <a:xfrm flipH="1">
            <a:off x="5562600" y="32004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01" name="Line 20"/>
          <p:cNvSpPr>
            <a:spLocks noChangeShapeType="1"/>
          </p:cNvSpPr>
          <p:nvPr/>
        </p:nvSpPr>
        <p:spPr bwMode="auto">
          <a:xfrm flipV="1">
            <a:off x="3429000" y="1143000"/>
            <a:ext cx="0" cy="762000"/>
          </a:xfrm>
          <a:prstGeom prst="line">
            <a:avLst/>
          </a:prstGeom>
          <a:noFill/>
          <a:ln w="12700">
            <a:solidFill>
              <a:schemeClr val="tx1"/>
            </a:solidFill>
            <a:round/>
            <a:headEnd/>
            <a:tailEnd type="triangle" w="med" len="med"/>
          </a:ln>
        </p:spPr>
        <p:txBody>
          <a:bodyPr wrap="none"/>
          <a:lstStyle/>
          <a:p>
            <a:endParaRPr lang="en-US"/>
          </a:p>
        </p:txBody>
      </p:sp>
      <p:sp>
        <p:nvSpPr>
          <p:cNvPr id="71702" name="Line 21"/>
          <p:cNvSpPr>
            <a:spLocks noChangeShapeType="1"/>
          </p:cNvSpPr>
          <p:nvPr/>
        </p:nvSpPr>
        <p:spPr bwMode="auto">
          <a:xfrm flipV="1">
            <a:off x="4876800" y="1143000"/>
            <a:ext cx="0" cy="762000"/>
          </a:xfrm>
          <a:prstGeom prst="line">
            <a:avLst/>
          </a:prstGeom>
          <a:noFill/>
          <a:ln w="12700">
            <a:solidFill>
              <a:schemeClr val="tx1"/>
            </a:solidFill>
            <a:round/>
            <a:headEnd/>
            <a:tailEnd type="triangle" w="med" len="med"/>
          </a:ln>
        </p:spPr>
        <p:txBody>
          <a:bodyPr wrap="none"/>
          <a:lstStyle/>
          <a:p>
            <a:endParaRPr lang="en-US"/>
          </a:p>
        </p:txBody>
      </p:sp>
      <p:sp>
        <p:nvSpPr>
          <p:cNvPr id="71703" name="Line 22"/>
          <p:cNvSpPr>
            <a:spLocks noChangeShapeType="1"/>
          </p:cNvSpPr>
          <p:nvPr/>
        </p:nvSpPr>
        <p:spPr bwMode="auto">
          <a:xfrm>
            <a:off x="2819400" y="3200400"/>
            <a:ext cx="609600" cy="0"/>
          </a:xfrm>
          <a:prstGeom prst="line">
            <a:avLst/>
          </a:prstGeom>
          <a:noFill/>
          <a:ln w="12700">
            <a:solidFill>
              <a:schemeClr val="tx1"/>
            </a:solidFill>
            <a:round/>
            <a:headEnd/>
            <a:tailEnd/>
          </a:ln>
        </p:spPr>
        <p:txBody>
          <a:bodyPr wrap="none"/>
          <a:lstStyle/>
          <a:p>
            <a:endParaRPr lang="en-US"/>
          </a:p>
        </p:txBody>
      </p:sp>
      <p:sp>
        <p:nvSpPr>
          <p:cNvPr id="71704" name="Line 23"/>
          <p:cNvSpPr>
            <a:spLocks noChangeShapeType="1"/>
          </p:cNvSpPr>
          <p:nvPr/>
        </p:nvSpPr>
        <p:spPr bwMode="auto">
          <a:xfrm flipV="1">
            <a:off x="3429000" y="2362200"/>
            <a:ext cx="0" cy="838200"/>
          </a:xfrm>
          <a:prstGeom prst="line">
            <a:avLst/>
          </a:prstGeom>
          <a:noFill/>
          <a:ln w="12700">
            <a:solidFill>
              <a:schemeClr val="tx1"/>
            </a:solidFill>
            <a:round/>
            <a:headEnd/>
            <a:tailEnd type="triangle" w="med" len="med"/>
          </a:ln>
        </p:spPr>
        <p:txBody>
          <a:bodyPr wrap="none"/>
          <a:lstStyle/>
          <a:p>
            <a:endParaRPr lang="en-US"/>
          </a:p>
        </p:txBody>
      </p:sp>
      <p:sp>
        <p:nvSpPr>
          <p:cNvPr id="71705" name="Line 24"/>
          <p:cNvSpPr>
            <a:spLocks noChangeShapeType="1"/>
          </p:cNvSpPr>
          <p:nvPr/>
        </p:nvSpPr>
        <p:spPr bwMode="auto">
          <a:xfrm flipH="1">
            <a:off x="4876800" y="3200400"/>
            <a:ext cx="685800" cy="0"/>
          </a:xfrm>
          <a:prstGeom prst="line">
            <a:avLst/>
          </a:prstGeom>
          <a:noFill/>
          <a:ln w="12700">
            <a:solidFill>
              <a:schemeClr val="tx1"/>
            </a:solidFill>
            <a:round/>
            <a:headEnd/>
            <a:tailEnd/>
          </a:ln>
        </p:spPr>
        <p:txBody>
          <a:bodyPr wrap="none"/>
          <a:lstStyle/>
          <a:p>
            <a:endParaRPr lang="en-US"/>
          </a:p>
        </p:txBody>
      </p:sp>
      <p:sp>
        <p:nvSpPr>
          <p:cNvPr id="71706" name="Line 25"/>
          <p:cNvSpPr>
            <a:spLocks noChangeShapeType="1"/>
          </p:cNvSpPr>
          <p:nvPr/>
        </p:nvSpPr>
        <p:spPr bwMode="auto">
          <a:xfrm flipV="1">
            <a:off x="4876800" y="2362200"/>
            <a:ext cx="0" cy="838200"/>
          </a:xfrm>
          <a:prstGeom prst="line">
            <a:avLst/>
          </a:prstGeom>
          <a:noFill/>
          <a:ln w="12700">
            <a:solidFill>
              <a:schemeClr val="tx1"/>
            </a:solidFill>
            <a:round/>
            <a:headEnd/>
            <a:tailEnd type="triangle" w="med" len="med"/>
          </a:ln>
        </p:spPr>
        <p:txBody>
          <a:bodyPr wrap="none"/>
          <a:lstStyle/>
          <a:p>
            <a:endParaRPr lang="en-US"/>
          </a:p>
        </p:txBody>
      </p:sp>
      <p:sp>
        <p:nvSpPr>
          <p:cNvPr id="71707" name="Line 26"/>
          <p:cNvSpPr>
            <a:spLocks noChangeShapeType="1"/>
          </p:cNvSpPr>
          <p:nvPr/>
        </p:nvSpPr>
        <p:spPr bwMode="auto">
          <a:xfrm>
            <a:off x="2286000" y="21336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08" name="Line 27"/>
          <p:cNvSpPr>
            <a:spLocks noChangeShapeType="1"/>
          </p:cNvSpPr>
          <p:nvPr/>
        </p:nvSpPr>
        <p:spPr bwMode="auto">
          <a:xfrm flipH="1">
            <a:off x="5562600" y="21336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09" name="Line 28"/>
          <p:cNvSpPr>
            <a:spLocks noChangeShapeType="1"/>
          </p:cNvSpPr>
          <p:nvPr/>
        </p:nvSpPr>
        <p:spPr bwMode="auto">
          <a:xfrm>
            <a:off x="2819400" y="2133600"/>
            <a:ext cx="381000" cy="0"/>
          </a:xfrm>
          <a:prstGeom prst="line">
            <a:avLst/>
          </a:prstGeom>
          <a:noFill/>
          <a:ln w="12700">
            <a:solidFill>
              <a:schemeClr val="tx1"/>
            </a:solidFill>
            <a:round/>
            <a:headEnd/>
            <a:tailEnd/>
          </a:ln>
        </p:spPr>
        <p:txBody>
          <a:bodyPr wrap="none"/>
          <a:lstStyle/>
          <a:p>
            <a:endParaRPr lang="en-US"/>
          </a:p>
        </p:txBody>
      </p:sp>
      <p:sp>
        <p:nvSpPr>
          <p:cNvPr id="71710" name="Line 29"/>
          <p:cNvSpPr>
            <a:spLocks noChangeShapeType="1"/>
          </p:cNvSpPr>
          <p:nvPr/>
        </p:nvSpPr>
        <p:spPr bwMode="auto">
          <a:xfrm flipH="1">
            <a:off x="5105400" y="2133600"/>
            <a:ext cx="457200" cy="0"/>
          </a:xfrm>
          <a:prstGeom prst="line">
            <a:avLst/>
          </a:prstGeom>
          <a:noFill/>
          <a:ln w="12700">
            <a:solidFill>
              <a:schemeClr val="tx1"/>
            </a:solidFill>
            <a:round/>
            <a:headEnd/>
            <a:tailEnd/>
          </a:ln>
        </p:spPr>
        <p:txBody>
          <a:bodyPr wrap="none"/>
          <a:lstStyle/>
          <a:p>
            <a:endParaRPr lang="en-US"/>
          </a:p>
        </p:txBody>
      </p:sp>
      <p:sp>
        <p:nvSpPr>
          <p:cNvPr id="71711" name="Rectangle 30"/>
          <p:cNvSpPr>
            <a:spLocks noChangeArrowheads="1"/>
          </p:cNvSpPr>
          <p:nvPr/>
        </p:nvSpPr>
        <p:spPr bwMode="auto">
          <a:xfrm>
            <a:off x="2057400" y="24384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712" name="Rectangle 31"/>
          <p:cNvSpPr>
            <a:spLocks noChangeArrowheads="1"/>
          </p:cNvSpPr>
          <p:nvPr/>
        </p:nvSpPr>
        <p:spPr bwMode="auto">
          <a:xfrm>
            <a:off x="5867400" y="14478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713" name="Rectangle 32"/>
          <p:cNvSpPr>
            <a:spLocks noChangeArrowheads="1"/>
          </p:cNvSpPr>
          <p:nvPr/>
        </p:nvSpPr>
        <p:spPr bwMode="auto">
          <a:xfrm>
            <a:off x="5867400" y="24384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714" name="Oval 33"/>
          <p:cNvSpPr>
            <a:spLocks noChangeArrowheads="1"/>
          </p:cNvSpPr>
          <p:nvPr/>
        </p:nvSpPr>
        <p:spPr bwMode="auto">
          <a:xfrm>
            <a:off x="4648200" y="6858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15" name="Oval 34"/>
          <p:cNvSpPr>
            <a:spLocks noChangeArrowheads="1"/>
          </p:cNvSpPr>
          <p:nvPr/>
        </p:nvSpPr>
        <p:spPr bwMode="auto">
          <a:xfrm>
            <a:off x="4648200" y="19050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16" name="Oval 35"/>
          <p:cNvSpPr>
            <a:spLocks noChangeArrowheads="1"/>
          </p:cNvSpPr>
          <p:nvPr/>
        </p:nvSpPr>
        <p:spPr bwMode="auto">
          <a:xfrm>
            <a:off x="3200400" y="19050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17" name="Text Box 36"/>
          <p:cNvSpPr txBox="1">
            <a:spLocks noChangeArrowheads="1"/>
          </p:cNvSpPr>
          <p:nvPr/>
        </p:nvSpPr>
        <p:spPr bwMode="auto">
          <a:xfrm>
            <a:off x="6705600" y="5334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71718" name="Text Box 37"/>
          <p:cNvSpPr txBox="1">
            <a:spLocks noChangeArrowheads="1"/>
          </p:cNvSpPr>
          <p:nvPr/>
        </p:nvSpPr>
        <p:spPr bwMode="auto">
          <a:xfrm>
            <a:off x="2667000" y="17526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2</a:t>
            </a:r>
            <a:endParaRPr lang="en-US" altLang="en-US" baseline="-25000">
              <a:latin typeface="Comic Sans MS" pitchFamily="66" charset="0"/>
              <a:cs typeface="Angsana New" pitchFamily="18" charset="-34"/>
            </a:endParaRPr>
          </a:p>
        </p:txBody>
      </p:sp>
      <p:sp>
        <p:nvSpPr>
          <p:cNvPr id="71719" name="Text Box 38"/>
          <p:cNvSpPr txBox="1">
            <a:spLocks noChangeArrowheads="1"/>
          </p:cNvSpPr>
          <p:nvPr/>
        </p:nvSpPr>
        <p:spPr bwMode="auto">
          <a:xfrm>
            <a:off x="5257800" y="17526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0.75</a:t>
            </a:r>
            <a:endParaRPr lang="en-US" altLang="en-US" baseline="-25000">
              <a:latin typeface="Comic Sans MS" pitchFamily="66" charset="0"/>
              <a:cs typeface="Angsana New" pitchFamily="18" charset="-34"/>
            </a:endParaRPr>
          </a:p>
        </p:txBody>
      </p:sp>
      <p:sp>
        <p:nvSpPr>
          <p:cNvPr id="71720" name="Text Box 39"/>
          <p:cNvSpPr txBox="1">
            <a:spLocks noChangeArrowheads="1"/>
          </p:cNvSpPr>
          <p:nvPr/>
        </p:nvSpPr>
        <p:spPr bwMode="auto">
          <a:xfrm>
            <a:off x="5029200" y="2819400"/>
            <a:ext cx="8588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-0.125</a:t>
            </a:r>
            <a:endParaRPr lang="en-US" altLang="en-US" baseline="-25000">
              <a:latin typeface="Comic Sans MS" pitchFamily="66" charset="0"/>
              <a:cs typeface="Angsana New" pitchFamily="18" charset="-34"/>
            </a:endParaRPr>
          </a:p>
        </p:txBody>
      </p:sp>
      <p:sp>
        <p:nvSpPr>
          <p:cNvPr id="71721" name="Oval 40"/>
          <p:cNvSpPr>
            <a:spLocks noChangeArrowheads="1"/>
          </p:cNvSpPr>
          <p:nvPr/>
        </p:nvSpPr>
        <p:spPr bwMode="auto">
          <a:xfrm>
            <a:off x="2819400" y="35814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722" name="Rectangle 41"/>
          <p:cNvSpPr>
            <a:spLocks noChangeArrowheads="1"/>
          </p:cNvSpPr>
          <p:nvPr/>
        </p:nvSpPr>
        <p:spPr bwMode="auto">
          <a:xfrm>
            <a:off x="4038600" y="4343400"/>
            <a:ext cx="457200" cy="457200"/>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71723" name="Rectangle 42"/>
          <p:cNvSpPr>
            <a:spLocks noChangeArrowheads="1"/>
          </p:cNvSpPr>
          <p:nvPr/>
        </p:nvSpPr>
        <p:spPr bwMode="auto">
          <a:xfrm>
            <a:off x="4038600" y="5334000"/>
            <a:ext cx="457200" cy="457200"/>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71724" name="Oval 43"/>
          <p:cNvSpPr>
            <a:spLocks noChangeArrowheads="1"/>
          </p:cNvSpPr>
          <p:nvPr/>
        </p:nvSpPr>
        <p:spPr bwMode="auto">
          <a:xfrm>
            <a:off x="2819400" y="48006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725" name="Line 44"/>
          <p:cNvSpPr>
            <a:spLocks noChangeShapeType="1"/>
          </p:cNvSpPr>
          <p:nvPr/>
        </p:nvSpPr>
        <p:spPr bwMode="auto">
          <a:xfrm>
            <a:off x="4267200" y="3810000"/>
            <a:ext cx="0" cy="533400"/>
          </a:xfrm>
          <a:prstGeom prst="line">
            <a:avLst/>
          </a:prstGeom>
          <a:noFill/>
          <a:ln w="12700">
            <a:solidFill>
              <a:schemeClr val="tx1"/>
            </a:solidFill>
            <a:round/>
            <a:headEnd/>
            <a:tailEnd type="triangle" w="med" len="med"/>
          </a:ln>
        </p:spPr>
        <p:txBody>
          <a:bodyPr wrap="none"/>
          <a:lstStyle/>
          <a:p>
            <a:endParaRPr lang="en-US"/>
          </a:p>
        </p:txBody>
      </p:sp>
      <p:sp>
        <p:nvSpPr>
          <p:cNvPr id="71726" name="Line 45"/>
          <p:cNvSpPr>
            <a:spLocks noChangeShapeType="1"/>
          </p:cNvSpPr>
          <p:nvPr/>
        </p:nvSpPr>
        <p:spPr bwMode="auto">
          <a:xfrm>
            <a:off x="4267200" y="4800600"/>
            <a:ext cx="0" cy="533400"/>
          </a:xfrm>
          <a:prstGeom prst="line">
            <a:avLst/>
          </a:prstGeom>
          <a:noFill/>
          <a:ln w="12700">
            <a:solidFill>
              <a:schemeClr val="tx1"/>
            </a:solidFill>
            <a:round/>
            <a:headEnd/>
            <a:tailEnd type="triangle" w="med" len="med"/>
          </a:ln>
        </p:spPr>
        <p:txBody>
          <a:bodyPr wrap="none"/>
          <a:lstStyle/>
          <a:p>
            <a:endParaRPr lang="en-US"/>
          </a:p>
        </p:txBody>
      </p:sp>
      <p:sp>
        <p:nvSpPr>
          <p:cNvPr id="71727" name="Line 46"/>
          <p:cNvSpPr>
            <a:spLocks noChangeShapeType="1"/>
          </p:cNvSpPr>
          <p:nvPr/>
        </p:nvSpPr>
        <p:spPr bwMode="auto">
          <a:xfrm>
            <a:off x="4267200" y="5791200"/>
            <a:ext cx="0" cy="304800"/>
          </a:xfrm>
          <a:prstGeom prst="line">
            <a:avLst/>
          </a:prstGeom>
          <a:noFill/>
          <a:ln w="12700">
            <a:solidFill>
              <a:schemeClr val="tx1"/>
            </a:solidFill>
            <a:round/>
            <a:headEnd/>
            <a:tailEnd/>
          </a:ln>
        </p:spPr>
        <p:txBody>
          <a:bodyPr wrap="none"/>
          <a:lstStyle/>
          <a:p>
            <a:endParaRPr lang="en-US"/>
          </a:p>
        </p:txBody>
      </p:sp>
      <p:sp>
        <p:nvSpPr>
          <p:cNvPr id="71728" name="Line 47"/>
          <p:cNvSpPr>
            <a:spLocks noChangeShapeType="1"/>
          </p:cNvSpPr>
          <p:nvPr/>
        </p:nvSpPr>
        <p:spPr bwMode="auto">
          <a:xfrm flipH="1">
            <a:off x="3733800" y="60960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29" name="Line 48"/>
          <p:cNvSpPr>
            <a:spLocks noChangeShapeType="1"/>
          </p:cNvSpPr>
          <p:nvPr/>
        </p:nvSpPr>
        <p:spPr bwMode="auto">
          <a:xfrm flipV="1">
            <a:off x="3048000" y="4038600"/>
            <a:ext cx="0" cy="762000"/>
          </a:xfrm>
          <a:prstGeom prst="line">
            <a:avLst/>
          </a:prstGeom>
          <a:noFill/>
          <a:ln w="12700">
            <a:solidFill>
              <a:schemeClr val="tx1"/>
            </a:solidFill>
            <a:round/>
            <a:headEnd/>
            <a:tailEnd type="triangle" w="med" len="med"/>
          </a:ln>
        </p:spPr>
        <p:txBody>
          <a:bodyPr wrap="none"/>
          <a:lstStyle/>
          <a:p>
            <a:endParaRPr lang="en-US"/>
          </a:p>
        </p:txBody>
      </p:sp>
      <p:sp>
        <p:nvSpPr>
          <p:cNvPr id="71730" name="Line 49"/>
          <p:cNvSpPr>
            <a:spLocks noChangeShapeType="1"/>
          </p:cNvSpPr>
          <p:nvPr/>
        </p:nvSpPr>
        <p:spPr bwMode="auto">
          <a:xfrm flipH="1">
            <a:off x="3048000" y="6096000"/>
            <a:ext cx="685800" cy="0"/>
          </a:xfrm>
          <a:prstGeom prst="line">
            <a:avLst/>
          </a:prstGeom>
          <a:noFill/>
          <a:ln w="12700">
            <a:solidFill>
              <a:schemeClr val="tx1"/>
            </a:solidFill>
            <a:round/>
            <a:headEnd/>
            <a:tailEnd/>
          </a:ln>
        </p:spPr>
        <p:txBody>
          <a:bodyPr wrap="none"/>
          <a:lstStyle/>
          <a:p>
            <a:endParaRPr lang="en-US"/>
          </a:p>
        </p:txBody>
      </p:sp>
      <p:sp>
        <p:nvSpPr>
          <p:cNvPr id="71731" name="Line 50"/>
          <p:cNvSpPr>
            <a:spLocks noChangeShapeType="1"/>
          </p:cNvSpPr>
          <p:nvPr/>
        </p:nvSpPr>
        <p:spPr bwMode="auto">
          <a:xfrm flipV="1">
            <a:off x="3048000" y="5257800"/>
            <a:ext cx="0" cy="838200"/>
          </a:xfrm>
          <a:prstGeom prst="line">
            <a:avLst/>
          </a:prstGeom>
          <a:noFill/>
          <a:ln w="12700">
            <a:solidFill>
              <a:schemeClr val="tx1"/>
            </a:solidFill>
            <a:round/>
            <a:headEnd/>
            <a:tailEnd type="triangle" w="med" len="med"/>
          </a:ln>
        </p:spPr>
        <p:txBody>
          <a:bodyPr wrap="none"/>
          <a:lstStyle/>
          <a:p>
            <a:endParaRPr lang="en-US"/>
          </a:p>
        </p:txBody>
      </p:sp>
      <p:sp>
        <p:nvSpPr>
          <p:cNvPr id="71732" name="Line 51"/>
          <p:cNvSpPr>
            <a:spLocks noChangeShapeType="1"/>
          </p:cNvSpPr>
          <p:nvPr/>
        </p:nvSpPr>
        <p:spPr bwMode="auto">
          <a:xfrm flipH="1">
            <a:off x="3733800" y="50292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33" name="Line 52"/>
          <p:cNvSpPr>
            <a:spLocks noChangeShapeType="1"/>
          </p:cNvSpPr>
          <p:nvPr/>
        </p:nvSpPr>
        <p:spPr bwMode="auto">
          <a:xfrm flipH="1">
            <a:off x="3276600" y="5029200"/>
            <a:ext cx="457200" cy="0"/>
          </a:xfrm>
          <a:prstGeom prst="line">
            <a:avLst/>
          </a:prstGeom>
          <a:noFill/>
          <a:ln w="12700">
            <a:solidFill>
              <a:schemeClr val="tx1"/>
            </a:solidFill>
            <a:round/>
            <a:headEnd/>
            <a:tailEnd/>
          </a:ln>
        </p:spPr>
        <p:txBody>
          <a:bodyPr wrap="none"/>
          <a:lstStyle/>
          <a:p>
            <a:endParaRPr lang="en-US"/>
          </a:p>
        </p:txBody>
      </p:sp>
      <p:sp>
        <p:nvSpPr>
          <p:cNvPr id="71734" name="Rectangle 53"/>
          <p:cNvSpPr>
            <a:spLocks noChangeArrowheads="1"/>
          </p:cNvSpPr>
          <p:nvPr/>
        </p:nvSpPr>
        <p:spPr bwMode="auto">
          <a:xfrm>
            <a:off x="4038600" y="43434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735" name="Rectangle 54"/>
          <p:cNvSpPr>
            <a:spLocks noChangeArrowheads="1"/>
          </p:cNvSpPr>
          <p:nvPr/>
        </p:nvSpPr>
        <p:spPr bwMode="auto">
          <a:xfrm>
            <a:off x="4038600" y="5334000"/>
            <a:ext cx="457200" cy="457200"/>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1736" name="Oval 55"/>
          <p:cNvSpPr>
            <a:spLocks noChangeArrowheads="1"/>
          </p:cNvSpPr>
          <p:nvPr/>
        </p:nvSpPr>
        <p:spPr bwMode="auto">
          <a:xfrm>
            <a:off x="2819400" y="35814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37" name="Oval 56"/>
          <p:cNvSpPr>
            <a:spLocks noChangeArrowheads="1"/>
          </p:cNvSpPr>
          <p:nvPr/>
        </p:nvSpPr>
        <p:spPr bwMode="auto">
          <a:xfrm>
            <a:off x="2819400" y="48006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38" name="Text Box 57"/>
          <p:cNvSpPr txBox="1">
            <a:spLocks noChangeArrowheads="1"/>
          </p:cNvSpPr>
          <p:nvPr/>
        </p:nvSpPr>
        <p:spPr bwMode="auto">
          <a:xfrm>
            <a:off x="3429000" y="46482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0.75</a:t>
            </a:r>
            <a:endParaRPr lang="en-US" altLang="en-US" baseline="-25000">
              <a:latin typeface="Comic Sans MS" pitchFamily="66" charset="0"/>
              <a:cs typeface="Angsana New" pitchFamily="18" charset="-34"/>
            </a:endParaRPr>
          </a:p>
        </p:txBody>
      </p:sp>
      <p:sp>
        <p:nvSpPr>
          <p:cNvPr id="71739" name="Text Box 58"/>
          <p:cNvSpPr txBox="1">
            <a:spLocks noChangeArrowheads="1"/>
          </p:cNvSpPr>
          <p:nvPr/>
        </p:nvSpPr>
        <p:spPr bwMode="auto">
          <a:xfrm>
            <a:off x="3200400" y="5715000"/>
            <a:ext cx="8588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-0.125</a:t>
            </a:r>
            <a:endParaRPr lang="en-US" altLang="en-US" baseline="-25000">
              <a:latin typeface="Comic Sans MS" pitchFamily="66" charset="0"/>
              <a:cs typeface="Angsana New" pitchFamily="18" charset="-34"/>
            </a:endParaRPr>
          </a:p>
        </p:txBody>
      </p:sp>
      <p:sp>
        <p:nvSpPr>
          <p:cNvPr id="71740" name="Oval 59"/>
          <p:cNvSpPr>
            <a:spLocks noChangeArrowheads="1"/>
          </p:cNvSpPr>
          <p:nvPr/>
        </p:nvSpPr>
        <p:spPr bwMode="auto">
          <a:xfrm>
            <a:off x="5181600" y="35814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41" name="Line 60"/>
          <p:cNvSpPr>
            <a:spLocks noChangeShapeType="1"/>
          </p:cNvSpPr>
          <p:nvPr/>
        </p:nvSpPr>
        <p:spPr bwMode="auto">
          <a:xfrm>
            <a:off x="4267200" y="60960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42" name="Oval 61"/>
          <p:cNvSpPr>
            <a:spLocks noChangeArrowheads="1"/>
          </p:cNvSpPr>
          <p:nvPr/>
        </p:nvSpPr>
        <p:spPr bwMode="auto">
          <a:xfrm>
            <a:off x="5181600" y="4800600"/>
            <a:ext cx="457200" cy="457200"/>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1743" name="Line 62"/>
          <p:cNvSpPr>
            <a:spLocks noChangeShapeType="1"/>
          </p:cNvSpPr>
          <p:nvPr/>
        </p:nvSpPr>
        <p:spPr bwMode="auto">
          <a:xfrm flipV="1">
            <a:off x="5410200" y="4038600"/>
            <a:ext cx="0" cy="762000"/>
          </a:xfrm>
          <a:prstGeom prst="line">
            <a:avLst/>
          </a:prstGeom>
          <a:noFill/>
          <a:ln w="12700">
            <a:solidFill>
              <a:schemeClr val="tx1"/>
            </a:solidFill>
            <a:round/>
            <a:headEnd/>
            <a:tailEnd type="triangle" w="med" len="med"/>
          </a:ln>
        </p:spPr>
        <p:txBody>
          <a:bodyPr wrap="none"/>
          <a:lstStyle/>
          <a:p>
            <a:endParaRPr lang="en-US"/>
          </a:p>
        </p:txBody>
      </p:sp>
      <p:sp>
        <p:nvSpPr>
          <p:cNvPr id="71744" name="Line 63"/>
          <p:cNvSpPr>
            <a:spLocks noChangeShapeType="1"/>
          </p:cNvSpPr>
          <p:nvPr/>
        </p:nvSpPr>
        <p:spPr bwMode="auto">
          <a:xfrm>
            <a:off x="4800600" y="6096000"/>
            <a:ext cx="609600" cy="0"/>
          </a:xfrm>
          <a:prstGeom prst="line">
            <a:avLst/>
          </a:prstGeom>
          <a:noFill/>
          <a:ln w="12700">
            <a:solidFill>
              <a:schemeClr val="tx1"/>
            </a:solidFill>
            <a:round/>
            <a:headEnd/>
            <a:tailEnd/>
          </a:ln>
        </p:spPr>
        <p:txBody>
          <a:bodyPr wrap="none"/>
          <a:lstStyle/>
          <a:p>
            <a:endParaRPr lang="en-US"/>
          </a:p>
        </p:txBody>
      </p:sp>
      <p:sp>
        <p:nvSpPr>
          <p:cNvPr id="71745" name="Line 64"/>
          <p:cNvSpPr>
            <a:spLocks noChangeShapeType="1"/>
          </p:cNvSpPr>
          <p:nvPr/>
        </p:nvSpPr>
        <p:spPr bwMode="auto">
          <a:xfrm flipV="1">
            <a:off x="5410200" y="5257800"/>
            <a:ext cx="0" cy="838200"/>
          </a:xfrm>
          <a:prstGeom prst="line">
            <a:avLst/>
          </a:prstGeom>
          <a:noFill/>
          <a:ln w="12700">
            <a:solidFill>
              <a:schemeClr val="tx1"/>
            </a:solidFill>
            <a:round/>
            <a:headEnd/>
            <a:tailEnd type="triangle" w="med" len="med"/>
          </a:ln>
        </p:spPr>
        <p:txBody>
          <a:bodyPr wrap="none"/>
          <a:lstStyle/>
          <a:p>
            <a:endParaRPr lang="en-US"/>
          </a:p>
        </p:txBody>
      </p:sp>
      <p:sp>
        <p:nvSpPr>
          <p:cNvPr id="71746" name="Line 65"/>
          <p:cNvSpPr>
            <a:spLocks noChangeShapeType="1"/>
          </p:cNvSpPr>
          <p:nvPr/>
        </p:nvSpPr>
        <p:spPr bwMode="auto">
          <a:xfrm>
            <a:off x="4267200" y="5029200"/>
            <a:ext cx="533400" cy="0"/>
          </a:xfrm>
          <a:prstGeom prst="line">
            <a:avLst/>
          </a:prstGeom>
          <a:noFill/>
          <a:ln w="12700">
            <a:solidFill>
              <a:schemeClr val="tx1"/>
            </a:solidFill>
            <a:round/>
            <a:headEnd/>
            <a:tailEnd type="triangle" w="med" len="med"/>
          </a:ln>
        </p:spPr>
        <p:txBody>
          <a:bodyPr wrap="none"/>
          <a:lstStyle/>
          <a:p>
            <a:endParaRPr lang="en-US"/>
          </a:p>
        </p:txBody>
      </p:sp>
      <p:sp>
        <p:nvSpPr>
          <p:cNvPr id="71747" name="Line 66"/>
          <p:cNvSpPr>
            <a:spLocks noChangeShapeType="1"/>
          </p:cNvSpPr>
          <p:nvPr/>
        </p:nvSpPr>
        <p:spPr bwMode="auto">
          <a:xfrm>
            <a:off x="4800600" y="5029200"/>
            <a:ext cx="381000" cy="0"/>
          </a:xfrm>
          <a:prstGeom prst="line">
            <a:avLst/>
          </a:prstGeom>
          <a:noFill/>
          <a:ln w="12700">
            <a:solidFill>
              <a:schemeClr val="tx1"/>
            </a:solidFill>
            <a:round/>
            <a:headEnd/>
            <a:tailEnd/>
          </a:ln>
        </p:spPr>
        <p:txBody>
          <a:bodyPr wrap="none"/>
          <a:lstStyle/>
          <a:p>
            <a:endParaRPr lang="en-US"/>
          </a:p>
        </p:txBody>
      </p:sp>
      <p:sp>
        <p:nvSpPr>
          <p:cNvPr id="71748" name="Oval 67"/>
          <p:cNvSpPr>
            <a:spLocks noChangeArrowheads="1"/>
          </p:cNvSpPr>
          <p:nvPr/>
        </p:nvSpPr>
        <p:spPr bwMode="auto">
          <a:xfrm>
            <a:off x="5181600" y="4800600"/>
            <a:ext cx="457200" cy="457200"/>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71749" name="Text Box 68"/>
          <p:cNvSpPr txBox="1">
            <a:spLocks noChangeArrowheads="1"/>
          </p:cNvSpPr>
          <p:nvPr/>
        </p:nvSpPr>
        <p:spPr bwMode="auto">
          <a:xfrm>
            <a:off x="4648200" y="46482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2</a:t>
            </a:r>
            <a:endParaRPr lang="en-US" altLang="en-US" baseline="-25000">
              <a:latin typeface="Comic Sans MS" pitchFamily="66" charset="0"/>
              <a:cs typeface="Angsana New" pitchFamily="18" charset="-34"/>
            </a:endParaRPr>
          </a:p>
        </p:txBody>
      </p:sp>
      <p:sp>
        <p:nvSpPr>
          <p:cNvPr id="71750" name="Line 69"/>
          <p:cNvSpPr>
            <a:spLocks noChangeShapeType="1"/>
          </p:cNvSpPr>
          <p:nvPr/>
        </p:nvSpPr>
        <p:spPr bwMode="auto">
          <a:xfrm>
            <a:off x="3276600" y="3810000"/>
            <a:ext cx="1905000" cy="0"/>
          </a:xfrm>
          <a:prstGeom prst="line">
            <a:avLst/>
          </a:prstGeom>
          <a:noFill/>
          <a:ln w="12700">
            <a:solidFill>
              <a:schemeClr val="tx1"/>
            </a:solidFill>
            <a:round/>
            <a:headEnd/>
            <a:tailEnd type="triangle" w="med" len="med"/>
          </a:ln>
        </p:spPr>
        <p:txBody>
          <a:bodyPr wrap="none"/>
          <a:lstStyle/>
          <a:p>
            <a:endParaRPr lang="en-US"/>
          </a:p>
        </p:txBody>
      </p:sp>
      <p:sp>
        <p:nvSpPr>
          <p:cNvPr id="71751" name="Line 70"/>
          <p:cNvSpPr>
            <a:spLocks noChangeShapeType="1"/>
          </p:cNvSpPr>
          <p:nvPr/>
        </p:nvSpPr>
        <p:spPr bwMode="auto">
          <a:xfrm>
            <a:off x="1524000" y="914400"/>
            <a:ext cx="1676400" cy="0"/>
          </a:xfrm>
          <a:prstGeom prst="line">
            <a:avLst/>
          </a:prstGeom>
          <a:noFill/>
          <a:ln w="12700">
            <a:solidFill>
              <a:schemeClr val="tx1"/>
            </a:solidFill>
            <a:round/>
            <a:headEnd/>
            <a:tailEnd type="triangle" w="med" len="med"/>
          </a:ln>
        </p:spPr>
        <p:txBody>
          <a:bodyPr wrap="none"/>
          <a:lstStyle/>
          <a:p>
            <a:endParaRPr lang="en-US"/>
          </a:p>
        </p:txBody>
      </p:sp>
      <p:sp>
        <p:nvSpPr>
          <p:cNvPr id="71752" name="Text Box 71"/>
          <p:cNvSpPr txBox="1">
            <a:spLocks noChangeArrowheads="1"/>
          </p:cNvSpPr>
          <p:nvPr/>
        </p:nvSpPr>
        <p:spPr bwMode="auto">
          <a:xfrm>
            <a:off x="1447800" y="5334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1753" name="Line 72"/>
          <p:cNvSpPr>
            <a:spLocks noChangeShapeType="1"/>
          </p:cNvSpPr>
          <p:nvPr/>
        </p:nvSpPr>
        <p:spPr bwMode="auto">
          <a:xfrm flipV="1">
            <a:off x="1676400" y="3810000"/>
            <a:ext cx="1143000" cy="0"/>
          </a:xfrm>
          <a:prstGeom prst="line">
            <a:avLst/>
          </a:prstGeom>
          <a:noFill/>
          <a:ln w="12700">
            <a:solidFill>
              <a:schemeClr val="tx1"/>
            </a:solidFill>
            <a:round/>
            <a:headEnd/>
            <a:tailEnd type="triangle" w="med" len="med"/>
          </a:ln>
        </p:spPr>
        <p:txBody>
          <a:bodyPr wrap="none"/>
          <a:lstStyle/>
          <a:p>
            <a:endParaRPr lang="en-US"/>
          </a:p>
        </p:txBody>
      </p:sp>
      <p:sp>
        <p:nvSpPr>
          <p:cNvPr id="71754" name="Text Box 73"/>
          <p:cNvSpPr txBox="1">
            <a:spLocks noChangeArrowheads="1"/>
          </p:cNvSpPr>
          <p:nvPr/>
        </p:nvSpPr>
        <p:spPr bwMode="auto">
          <a:xfrm>
            <a:off x="1524000" y="34290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1755" name="Line 74"/>
          <p:cNvSpPr>
            <a:spLocks noChangeShapeType="1"/>
          </p:cNvSpPr>
          <p:nvPr/>
        </p:nvSpPr>
        <p:spPr bwMode="auto">
          <a:xfrm>
            <a:off x="5638800" y="3810000"/>
            <a:ext cx="1600200" cy="0"/>
          </a:xfrm>
          <a:prstGeom prst="line">
            <a:avLst/>
          </a:prstGeom>
          <a:noFill/>
          <a:ln w="12700">
            <a:solidFill>
              <a:schemeClr val="tx1"/>
            </a:solidFill>
            <a:round/>
            <a:headEnd/>
            <a:tailEnd type="triangle" w="med" len="med"/>
          </a:ln>
        </p:spPr>
        <p:txBody>
          <a:bodyPr wrap="none"/>
          <a:lstStyle/>
          <a:p>
            <a:endParaRPr lang="en-US"/>
          </a:p>
        </p:txBody>
      </p:sp>
      <p:sp>
        <p:nvSpPr>
          <p:cNvPr id="71756" name="Text Box 75"/>
          <p:cNvSpPr txBox="1">
            <a:spLocks noChangeArrowheads="1"/>
          </p:cNvSpPr>
          <p:nvPr/>
        </p:nvSpPr>
        <p:spPr bwMode="auto">
          <a:xfrm>
            <a:off x="6858000" y="34290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graphicFrame>
        <p:nvGraphicFramePr>
          <p:cNvPr id="71682" name="Object 76">
            <a:hlinkClick r:id="" action="ppaction://ole?verb=0"/>
          </p:cNvPr>
          <p:cNvGraphicFramePr>
            <a:graphicFrameLocks/>
          </p:cNvGraphicFramePr>
          <p:nvPr/>
        </p:nvGraphicFramePr>
        <p:xfrm>
          <a:off x="5821363" y="5302250"/>
          <a:ext cx="3063875" cy="674688"/>
        </p:xfrm>
        <a:graphic>
          <a:graphicData uri="http://schemas.openxmlformats.org/presentationml/2006/ole">
            <p:oleObj spid="_x0000_s4098" name="Equation" r:id="rId3" imgW="1841500" imgH="419100" progId="Equation.3">
              <p:embed/>
            </p:oleObj>
          </a:graphicData>
        </a:graphic>
      </p:graphicFrame>
      <p:sp>
        <p:nvSpPr>
          <p:cNvPr id="71757" name="Slide Number Placeholder 78"/>
          <p:cNvSpPr>
            <a:spLocks noGrp="1"/>
          </p:cNvSpPr>
          <p:nvPr>
            <p:ph type="sldNum" sz="quarter" idx="12"/>
          </p:nvPr>
        </p:nvSpPr>
        <p:spPr>
          <a:noFill/>
        </p:spPr>
        <p:txBody>
          <a:bodyPr/>
          <a:lstStyle/>
          <a:p>
            <a:fld id="{61F5E17F-2F61-4BD4-AA93-894F63BE30A3}" type="slidenum">
              <a:rPr lang="en-US" altLang="en-US" smtClean="0"/>
              <a:pPr/>
              <a:t>16</a:t>
            </a:fld>
            <a:endParaRPr lang="en-US"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Oval 2"/>
          <p:cNvSpPr>
            <a:spLocks noChangeArrowheads="1"/>
          </p:cNvSpPr>
          <p:nvPr/>
        </p:nvSpPr>
        <p:spPr bwMode="auto">
          <a:xfrm>
            <a:off x="19812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1" name="Oval 3"/>
          <p:cNvSpPr>
            <a:spLocks noChangeArrowheads="1"/>
          </p:cNvSpPr>
          <p:nvPr/>
        </p:nvSpPr>
        <p:spPr bwMode="auto">
          <a:xfrm>
            <a:off x="31242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2" name="Oval 4"/>
          <p:cNvSpPr>
            <a:spLocks noChangeArrowheads="1"/>
          </p:cNvSpPr>
          <p:nvPr/>
        </p:nvSpPr>
        <p:spPr bwMode="auto">
          <a:xfrm>
            <a:off x="41910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3" name="Oval 5"/>
          <p:cNvSpPr>
            <a:spLocks noChangeArrowheads="1"/>
          </p:cNvSpPr>
          <p:nvPr/>
        </p:nvSpPr>
        <p:spPr bwMode="auto">
          <a:xfrm>
            <a:off x="54102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4" name="Oval 6"/>
          <p:cNvSpPr>
            <a:spLocks noChangeArrowheads="1"/>
          </p:cNvSpPr>
          <p:nvPr/>
        </p:nvSpPr>
        <p:spPr bwMode="auto">
          <a:xfrm>
            <a:off x="64770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5" name="Oval 7"/>
          <p:cNvSpPr>
            <a:spLocks noChangeArrowheads="1"/>
          </p:cNvSpPr>
          <p:nvPr/>
        </p:nvSpPr>
        <p:spPr bwMode="auto">
          <a:xfrm>
            <a:off x="76962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6" name="Oval 8"/>
          <p:cNvSpPr>
            <a:spLocks noChangeArrowheads="1"/>
          </p:cNvSpPr>
          <p:nvPr/>
        </p:nvSpPr>
        <p:spPr bwMode="auto">
          <a:xfrm>
            <a:off x="31242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7" name="Oval 9"/>
          <p:cNvSpPr>
            <a:spLocks noChangeArrowheads="1"/>
          </p:cNvSpPr>
          <p:nvPr/>
        </p:nvSpPr>
        <p:spPr bwMode="auto">
          <a:xfrm>
            <a:off x="3124200" y="2743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8" name="Oval 10"/>
          <p:cNvSpPr>
            <a:spLocks noChangeArrowheads="1"/>
          </p:cNvSpPr>
          <p:nvPr/>
        </p:nvSpPr>
        <p:spPr bwMode="auto">
          <a:xfrm>
            <a:off x="41910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79" name="Oval 11"/>
          <p:cNvSpPr>
            <a:spLocks noChangeArrowheads="1"/>
          </p:cNvSpPr>
          <p:nvPr/>
        </p:nvSpPr>
        <p:spPr bwMode="auto">
          <a:xfrm>
            <a:off x="54102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0" name="Oval 12"/>
          <p:cNvSpPr>
            <a:spLocks noChangeArrowheads="1"/>
          </p:cNvSpPr>
          <p:nvPr/>
        </p:nvSpPr>
        <p:spPr bwMode="auto">
          <a:xfrm>
            <a:off x="64770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1" name="Oval 13"/>
          <p:cNvSpPr>
            <a:spLocks noChangeArrowheads="1"/>
          </p:cNvSpPr>
          <p:nvPr/>
        </p:nvSpPr>
        <p:spPr bwMode="auto">
          <a:xfrm>
            <a:off x="6477000" y="2743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2" name="Oval 14"/>
          <p:cNvSpPr>
            <a:spLocks noChangeArrowheads="1"/>
          </p:cNvSpPr>
          <p:nvPr/>
        </p:nvSpPr>
        <p:spPr bwMode="auto">
          <a:xfrm>
            <a:off x="1981200" y="4038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3" name="Oval 15"/>
          <p:cNvSpPr>
            <a:spLocks noChangeArrowheads="1"/>
          </p:cNvSpPr>
          <p:nvPr/>
        </p:nvSpPr>
        <p:spPr bwMode="auto">
          <a:xfrm>
            <a:off x="3810000" y="4038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4" name="Oval 16"/>
          <p:cNvSpPr>
            <a:spLocks noChangeArrowheads="1"/>
          </p:cNvSpPr>
          <p:nvPr/>
        </p:nvSpPr>
        <p:spPr bwMode="auto">
          <a:xfrm>
            <a:off x="4953000" y="4038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5" name="Oval 17"/>
          <p:cNvSpPr>
            <a:spLocks noChangeArrowheads="1"/>
          </p:cNvSpPr>
          <p:nvPr/>
        </p:nvSpPr>
        <p:spPr bwMode="auto">
          <a:xfrm>
            <a:off x="6019800" y="4038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6" name="Oval 18"/>
          <p:cNvSpPr>
            <a:spLocks noChangeArrowheads="1"/>
          </p:cNvSpPr>
          <p:nvPr/>
        </p:nvSpPr>
        <p:spPr bwMode="auto">
          <a:xfrm>
            <a:off x="7772400" y="4038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7" name="Oval 19"/>
          <p:cNvSpPr>
            <a:spLocks noChangeArrowheads="1"/>
          </p:cNvSpPr>
          <p:nvPr/>
        </p:nvSpPr>
        <p:spPr bwMode="auto">
          <a:xfrm>
            <a:off x="4953000" y="495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8" name="Oval 20"/>
          <p:cNvSpPr>
            <a:spLocks noChangeArrowheads="1"/>
          </p:cNvSpPr>
          <p:nvPr/>
        </p:nvSpPr>
        <p:spPr bwMode="auto">
          <a:xfrm>
            <a:off x="3810000" y="495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89" name="Oval 21"/>
          <p:cNvSpPr>
            <a:spLocks noChangeArrowheads="1"/>
          </p:cNvSpPr>
          <p:nvPr/>
        </p:nvSpPr>
        <p:spPr bwMode="auto">
          <a:xfrm>
            <a:off x="6019800" y="495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90" name="Oval 22"/>
          <p:cNvSpPr>
            <a:spLocks noChangeArrowheads="1"/>
          </p:cNvSpPr>
          <p:nvPr/>
        </p:nvSpPr>
        <p:spPr bwMode="auto">
          <a:xfrm>
            <a:off x="4953000" y="5867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3191" name="Line 23"/>
          <p:cNvSpPr>
            <a:spLocks noChangeShapeType="1"/>
          </p:cNvSpPr>
          <p:nvPr/>
        </p:nvSpPr>
        <p:spPr bwMode="auto">
          <a:xfrm>
            <a:off x="2133600" y="1219200"/>
            <a:ext cx="990600" cy="0"/>
          </a:xfrm>
          <a:prstGeom prst="line">
            <a:avLst/>
          </a:prstGeom>
          <a:noFill/>
          <a:ln w="12700">
            <a:solidFill>
              <a:schemeClr val="tx1"/>
            </a:solidFill>
            <a:round/>
            <a:headEnd/>
            <a:tailEnd type="triangle" w="med" len="med"/>
          </a:ln>
        </p:spPr>
        <p:txBody>
          <a:bodyPr wrap="none"/>
          <a:lstStyle/>
          <a:p>
            <a:endParaRPr lang="en-US"/>
          </a:p>
        </p:txBody>
      </p:sp>
      <p:sp>
        <p:nvSpPr>
          <p:cNvPr id="263192" name="Line 24"/>
          <p:cNvSpPr>
            <a:spLocks noChangeShapeType="1"/>
          </p:cNvSpPr>
          <p:nvPr/>
        </p:nvSpPr>
        <p:spPr bwMode="auto">
          <a:xfrm>
            <a:off x="3276600" y="1219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193" name="Line 25"/>
          <p:cNvSpPr>
            <a:spLocks noChangeShapeType="1"/>
          </p:cNvSpPr>
          <p:nvPr/>
        </p:nvSpPr>
        <p:spPr bwMode="auto">
          <a:xfrm>
            <a:off x="4343400" y="1219200"/>
            <a:ext cx="1066800" cy="0"/>
          </a:xfrm>
          <a:prstGeom prst="line">
            <a:avLst/>
          </a:prstGeom>
          <a:noFill/>
          <a:ln w="12700">
            <a:solidFill>
              <a:schemeClr val="tx1"/>
            </a:solidFill>
            <a:round/>
            <a:headEnd/>
            <a:tailEnd type="triangle" w="med" len="med"/>
          </a:ln>
        </p:spPr>
        <p:txBody>
          <a:bodyPr wrap="none"/>
          <a:lstStyle/>
          <a:p>
            <a:endParaRPr lang="en-US"/>
          </a:p>
        </p:txBody>
      </p:sp>
      <p:sp>
        <p:nvSpPr>
          <p:cNvPr id="263194" name="Line 26"/>
          <p:cNvSpPr>
            <a:spLocks noChangeShapeType="1"/>
          </p:cNvSpPr>
          <p:nvPr/>
        </p:nvSpPr>
        <p:spPr bwMode="auto">
          <a:xfrm>
            <a:off x="5562600" y="1219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195" name="Line 27"/>
          <p:cNvSpPr>
            <a:spLocks noChangeShapeType="1"/>
          </p:cNvSpPr>
          <p:nvPr/>
        </p:nvSpPr>
        <p:spPr bwMode="auto">
          <a:xfrm>
            <a:off x="6629400" y="1219200"/>
            <a:ext cx="1066800" cy="0"/>
          </a:xfrm>
          <a:prstGeom prst="line">
            <a:avLst/>
          </a:prstGeom>
          <a:noFill/>
          <a:ln w="12700">
            <a:solidFill>
              <a:schemeClr val="tx1"/>
            </a:solidFill>
            <a:round/>
            <a:headEnd/>
            <a:tailEnd type="triangle" w="med" len="med"/>
          </a:ln>
        </p:spPr>
        <p:txBody>
          <a:bodyPr wrap="none"/>
          <a:lstStyle/>
          <a:p>
            <a:endParaRPr lang="en-US"/>
          </a:p>
        </p:txBody>
      </p:sp>
      <p:sp>
        <p:nvSpPr>
          <p:cNvPr id="263196" name="Line 28"/>
          <p:cNvSpPr>
            <a:spLocks noChangeShapeType="1"/>
          </p:cNvSpPr>
          <p:nvPr/>
        </p:nvSpPr>
        <p:spPr bwMode="auto">
          <a:xfrm>
            <a:off x="32766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197" name="Line 29"/>
          <p:cNvSpPr>
            <a:spLocks noChangeShapeType="1"/>
          </p:cNvSpPr>
          <p:nvPr/>
        </p:nvSpPr>
        <p:spPr bwMode="auto">
          <a:xfrm flipH="1">
            <a:off x="55626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198" name="Line 30"/>
          <p:cNvSpPr>
            <a:spLocks noChangeShapeType="1"/>
          </p:cNvSpPr>
          <p:nvPr/>
        </p:nvSpPr>
        <p:spPr bwMode="auto">
          <a:xfrm>
            <a:off x="32004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63199" name="Line 31"/>
          <p:cNvSpPr>
            <a:spLocks noChangeShapeType="1"/>
          </p:cNvSpPr>
          <p:nvPr/>
        </p:nvSpPr>
        <p:spPr bwMode="auto">
          <a:xfrm>
            <a:off x="3200400" y="2057400"/>
            <a:ext cx="0" cy="685800"/>
          </a:xfrm>
          <a:prstGeom prst="line">
            <a:avLst/>
          </a:prstGeom>
          <a:noFill/>
          <a:ln w="12700">
            <a:solidFill>
              <a:schemeClr val="tx1"/>
            </a:solidFill>
            <a:round/>
            <a:headEnd/>
            <a:tailEnd type="triangle" w="med" len="med"/>
          </a:ln>
        </p:spPr>
        <p:txBody>
          <a:bodyPr wrap="none"/>
          <a:lstStyle/>
          <a:p>
            <a:endParaRPr lang="en-US"/>
          </a:p>
        </p:txBody>
      </p:sp>
      <p:sp>
        <p:nvSpPr>
          <p:cNvPr id="263200" name="Line 32"/>
          <p:cNvSpPr>
            <a:spLocks noChangeShapeType="1"/>
          </p:cNvSpPr>
          <p:nvPr/>
        </p:nvSpPr>
        <p:spPr bwMode="auto">
          <a:xfrm flipV="1">
            <a:off x="4267200" y="20574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01" name="Line 33"/>
          <p:cNvSpPr>
            <a:spLocks noChangeShapeType="1"/>
          </p:cNvSpPr>
          <p:nvPr/>
        </p:nvSpPr>
        <p:spPr bwMode="auto">
          <a:xfrm flipV="1">
            <a:off x="42672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63202" name="Line 34"/>
          <p:cNvSpPr>
            <a:spLocks noChangeShapeType="1"/>
          </p:cNvSpPr>
          <p:nvPr/>
        </p:nvSpPr>
        <p:spPr bwMode="auto">
          <a:xfrm>
            <a:off x="65532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63203" name="Line 35"/>
          <p:cNvSpPr>
            <a:spLocks noChangeShapeType="1"/>
          </p:cNvSpPr>
          <p:nvPr/>
        </p:nvSpPr>
        <p:spPr bwMode="auto">
          <a:xfrm flipV="1">
            <a:off x="54864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63204" name="Line 36"/>
          <p:cNvSpPr>
            <a:spLocks noChangeShapeType="1"/>
          </p:cNvSpPr>
          <p:nvPr/>
        </p:nvSpPr>
        <p:spPr bwMode="auto">
          <a:xfrm>
            <a:off x="6553200" y="2057400"/>
            <a:ext cx="0" cy="685800"/>
          </a:xfrm>
          <a:prstGeom prst="line">
            <a:avLst/>
          </a:prstGeom>
          <a:noFill/>
          <a:ln w="12700">
            <a:solidFill>
              <a:schemeClr val="tx1"/>
            </a:solidFill>
            <a:round/>
            <a:headEnd/>
            <a:tailEnd type="triangle" w="med" len="med"/>
          </a:ln>
        </p:spPr>
        <p:txBody>
          <a:bodyPr wrap="none"/>
          <a:lstStyle/>
          <a:p>
            <a:endParaRPr lang="en-US"/>
          </a:p>
        </p:txBody>
      </p:sp>
      <p:sp>
        <p:nvSpPr>
          <p:cNvPr id="263205" name="Line 37"/>
          <p:cNvSpPr>
            <a:spLocks noChangeShapeType="1"/>
          </p:cNvSpPr>
          <p:nvPr/>
        </p:nvSpPr>
        <p:spPr bwMode="auto">
          <a:xfrm flipV="1">
            <a:off x="5486400" y="20574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06" name="Line 38"/>
          <p:cNvSpPr>
            <a:spLocks noChangeShapeType="1"/>
          </p:cNvSpPr>
          <p:nvPr/>
        </p:nvSpPr>
        <p:spPr bwMode="auto">
          <a:xfrm flipH="1">
            <a:off x="3276600" y="2819400"/>
            <a:ext cx="990600" cy="0"/>
          </a:xfrm>
          <a:prstGeom prst="line">
            <a:avLst/>
          </a:prstGeom>
          <a:noFill/>
          <a:ln w="12700">
            <a:solidFill>
              <a:schemeClr val="tx1"/>
            </a:solidFill>
            <a:round/>
            <a:headEnd type="triangle" w="med" len="med"/>
            <a:tailEnd/>
          </a:ln>
        </p:spPr>
        <p:txBody>
          <a:bodyPr wrap="none"/>
          <a:lstStyle/>
          <a:p>
            <a:endParaRPr lang="en-US"/>
          </a:p>
        </p:txBody>
      </p:sp>
      <p:sp>
        <p:nvSpPr>
          <p:cNvPr id="263207" name="Line 39"/>
          <p:cNvSpPr>
            <a:spLocks noChangeShapeType="1"/>
          </p:cNvSpPr>
          <p:nvPr/>
        </p:nvSpPr>
        <p:spPr bwMode="auto">
          <a:xfrm flipH="1">
            <a:off x="5486400" y="2819400"/>
            <a:ext cx="990600" cy="0"/>
          </a:xfrm>
          <a:prstGeom prst="line">
            <a:avLst/>
          </a:prstGeom>
          <a:noFill/>
          <a:ln w="12700">
            <a:solidFill>
              <a:schemeClr val="tx1"/>
            </a:solidFill>
            <a:round/>
            <a:headEnd/>
            <a:tailEnd type="triangle" w="med" len="med"/>
          </a:ln>
        </p:spPr>
        <p:txBody>
          <a:bodyPr wrap="none"/>
          <a:lstStyle/>
          <a:p>
            <a:endParaRPr lang="en-US"/>
          </a:p>
        </p:txBody>
      </p:sp>
      <p:sp>
        <p:nvSpPr>
          <p:cNvPr id="263208" name="Line 40"/>
          <p:cNvSpPr>
            <a:spLocks noChangeShapeType="1"/>
          </p:cNvSpPr>
          <p:nvPr/>
        </p:nvSpPr>
        <p:spPr bwMode="auto">
          <a:xfrm>
            <a:off x="2133600" y="4114800"/>
            <a:ext cx="1676400" cy="0"/>
          </a:xfrm>
          <a:prstGeom prst="line">
            <a:avLst/>
          </a:prstGeom>
          <a:noFill/>
          <a:ln w="12700">
            <a:solidFill>
              <a:schemeClr val="tx1"/>
            </a:solidFill>
            <a:round/>
            <a:headEnd/>
            <a:tailEnd type="triangle" w="med" len="med"/>
          </a:ln>
        </p:spPr>
        <p:txBody>
          <a:bodyPr wrap="none"/>
          <a:lstStyle/>
          <a:p>
            <a:endParaRPr lang="en-US"/>
          </a:p>
        </p:txBody>
      </p:sp>
      <p:sp>
        <p:nvSpPr>
          <p:cNvPr id="263209" name="Line 41"/>
          <p:cNvSpPr>
            <a:spLocks noChangeShapeType="1"/>
          </p:cNvSpPr>
          <p:nvPr/>
        </p:nvSpPr>
        <p:spPr bwMode="auto">
          <a:xfrm>
            <a:off x="3962400" y="4114800"/>
            <a:ext cx="990600" cy="0"/>
          </a:xfrm>
          <a:prstGeom prst="line">
            <a:avLst/>
          </a:prstGeom>
          <a:noFill/>
          <a:ln w="12700">
            <a:solidFill>
              <a:schemeClr val="tx1"/>
            </a:solidFill>
            <a:round/>
            <a:headEnd/>
            <a:tailEnd type="triangle" w="med" len="med"/>
          </a:ln>
        </p:spPr>
        <p:txBody>
          <a:bodyPr wrap="none"/>
          <a:lstStyle/>
          <a:p>
            <a:endParaRPr lang="en-US"/>
          </a:p>
        </p:txBody>
      </p:sp>
      <p:sp>
        <p:nvSpPr>
          <p:cNvPr id="263210" name="Line 42"/>
          <p:cNvSpPr>
            <a:spLocks noChangeShapeType="1"/>
          </p:cNvSpPr>
          <p:nvPr/>
        </p:nvSpPr>
        <p:spPr bwMode="auto">
          <a:xfrm>
            <a:off x="5105400" y="4114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211" name="Line 43"/>
          <p:cNvSpPr>
            <a:spLocks noChangeShapeType="1"/>
          </p:cNvSpPr>
          <p:nvPr/>
        </p:nvSpPr>
        <p:spPr bwMode="auto">
          <a:xfrm>
            <a:off x="6172200" y="4114800"/>
            <a:ext cx="1600200" cy="0"/>
          </a:xfrm>
          <a:prstGeom prst="line">
            <a:avLst/>
          </a:prstGeom>
          <a:noFill/>
          <a:ln w="12700">
            <a:solidFill>
              <a:schemeClr val="tx1"/>
            </a:solidFill>
            <a:round/>
            <a:headEnd/>
            <a:tailEnd type="triangle" w="med" len="med"/>
          </a:ln>
        </p:spPr>
        <p:txBody>
          <a:bodyPr wrap="none"/>
          <a:lstStyle/>
          <a:p>
            <a:endParaRPr lang="en-US"/>
          </a:p>
        </p:txBody>
      </p:sp>
      <p:sp>
        <p:nvSpPr>
          <p:cNvPr id="263212" name="Line 44"/>
          <p:cNvSpPr>
            <a:spLocks noChangeShapeType="1"/>
          </p:cNvSpPr>
          <p:nvPr/>
        </p:nvSpPr>
        <p:spPr bwMode="auto">
          <a:xfrm>
            <a:off x="5029200" y="41910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13" name="Line 45"/>
          <p:cNvSpPr>
            <a:spLocks noChangeShapeType="1"/>
          </p:cNvSpPr>
          <p:nvPr/>
        </p:nvSpPr>
        <p:spPr bwMode="auto">
          <a:xfrm>
            <a:off x="5029200" y="51054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14" name="Line 46"/>
          <p:cNvSpPr>
            <a:spLocks noChangeShapeType="1"/>
          </p:cNvSpPr>
          <p:nvPr/>
        </p:nvSpPr>
        <p:spPr bwMode="auto">
          <a:xfrm flipV="1">
            <a:off x="3886200" y="41910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15" name="Line 47"/>
          <p:cNvSpPr>
            <a:spLocks noChangeShapeType="1"/>
          </p:cNvSpPr>
          <p:nvPr/>
        </p:nvSpPr>
        <p:spPr bwMode="auto">
          <a:xfrm flipV="1">
            <a:off x="6096000" y="4191000"/>
            <a:ext cx="0" cy="762000"/>
          </a:xfrm>
          <a:prstGeom prst="line">
            <a:avLst/>
          </a:prstGeom>
          <a:noFill/>
          <a:ln w="12700">
            <a:solidFill>
              <a:schemeClr val="tx1"/>
            </a:solidFill>
            <a:round/>
            <a:headEnd/>
            <a:tailEnd type="triangle" w="med" len="med"/>
          </a:ln>
        </p:spPr>
        <p:txBody>
          <a:bodyPr wrap="none"/>
          <a:lstStyle/>
          <a:p>
            <a:endParaRPr lang="en-US"/>
          </a:p>
        </p:txBody>
      </p:sp>
      <p:sp>
        <p:nvSpPr>
          <p:cNvPr id="263216" name="Line 48"/>
          <p:cNvSpPr>
            <a:spLocks noChangeShapeType="1"/>
          </p:cNvSpPr>
          <p:nvPr/>
        </p:nvSpPr>
        <p:spPr bwMode="auto">
          <a:xfrm flipV="1">
            <a:off x="3886200" y="5105400"/>
            <a:ext cx="0" cy="838200"/>
          </a:xfrm>
          <a:prstGeom prst="line">
            <a:avLst/>
          </a:prstGeom>
          <a:noFill/>
          <a:ln w="12700">
            <a:solidFill>
              <a:schemeClr val="tx1"/>
            </a:solidFill>
            <a:round/>
            <a:headEnd/>
            <a:tailEnd type="triangle" w="med" len="med"/>
          </a:ln>
        </p:spPr>
        <p:txBody>
          <a:bodyPr wrap="none"/>
          <a:lstStyle/>
          <a:p>
            <a:endParaRPr lang="en-US"/>
          </a:p>
        </p:txBody>
      </p:sp>
      <p:sp>
        <p:nvSpPr>
          <p:cNvPr id="263217" name="Line 49"/>
          <p:cNvSpPr>
            <a:spLocks noChangeShapeType="1"/>
          </p:cNvSpPr>
          <p:nvPr/>
        </p:nvSpPr>
        <p:spPr bwMode="auto">
          <a:xfrm flipV="1">
            <a:off x="6096000" y="5105400"/>
            <a:ext cx="0" cy="838200"/>
          </a:xfrm>
          <a:prstGeom prst="line">
            <a:avLst/>
          </a:prstGeom>
          <a:noFill/>
          <a:ln w="12700">
            <a:solidFill>
              <a:schemeClr val="tx1"/>
            </a:solidFill>
            <a:round/>
            <a:headEnd/>
            <a:tailEnd type="triangle" w="med" len="med"/>
          </a:ln>
        </p:spPr>
        <p:txBody>
          <a:bodyPr wrap="none"/>
          <a:lstStyle/>
          <a:p>
            <a:endParaRPr lang="en-US"/>
          </a:p>
        </p:txBody>
      </p:sp>
      <p:sp>
        <p:nvSpPr>
          <p:cNvPr id="263218" name="Line 50"/>
          <p:cNvSpPr>
            <a:spLocks noChangeShapeType="1"/>
          </p:cNvSpPr>
          <p:nvPr/>
        </p:nvSpPr>
        <p:spPr bwMode="auto">
          <a:xfrm flipH="1">
            <a:off x="3886200" y="5943600"/>
            <a:ext cx="1066800" cy="0"/>
          </a:xfrm>
          <a:prstGeom prst="line">
            <a:avLst/>
          </a:prstGeom>
          <a:noFill/>
          <a:ln w="12700">
            <a:solidFill>
              <a:schemeClr val="tx1"/>
            </a:solidFill>
            <a:round/>
            <a:headEnd/>
            <a:tailEnd type="triangle" w="med" len="med"/>
          </a:ln>
        </p:spPr>
        <p:txBody>
          <a:bodyPr wrap="none"/>
          <a:lstStyle/>
          <a:p>
            <a:endParaRPr lang="en-US"/>
          </a:p>
        </p:txBody>
      </p:sp>
      <p:sp>
        <p:nvSpPr>
          <p:cNvPr id="263219" name="Line 51"/>
          <p:cNvSpPr>
            <a:spLocks noChangeShapeType="1"/>
          </p:cNvSpPr>
          <p:nvPr/>
        </p:nvSpPr>
        <p:spPr bwMode="auto">
          <a:xfrm>
            <a:off x="5105400" y="5943600"/>
            <a:ext cx="990600" cy="0"/>
          </a:xfrm>
          <a:prstGeom prst="line">
            <a:avLst/>
          </a:prstGeom>
          <a:noFill/>
          <a:ln w="12700">
            <a:solidFill>
              <a:schemeClr val="tx1"/>
            </a:solidFill>
            <a:round/>
            <a:headEnd/>
            <a:tailEnd type="triangle" w="med" len="med"/>
          </a:ln>
        </p:spPr>
        <p:txBody>
          <a:bodyPr wrap="none"/>
          <a:lstStyle/>
          <a:p>
            <a:endParaRPr lang="en-US"/>
          </a:p>
        </p:txBody>
      </p:sp>
      <p:sp>
        <p:nvSpPr>
          <p:cNvPr id="263220" name="Line 52"/>
          <p:cNvSpPr>
            <a:spLocks noChangeShapeType="1"/>
          </p:cNvSpPr>
          <p:nvPr/>
        </p:nvSpPr>
        <p:spPr bwMode="auto">
          <a:xfrm flipH="1">
            <a:off x="3962400" y="5029200"/>
            <a:ext cx="990600" cy="0"/>
          </a:xfrm>
          <a:prstGeom prst="line">
            <a:avLst/>
          </a:prstGeom>
          <a:noFill/>
          <a:ln w="12700">
            <a:solidFill>
              <a:schemeClr val="tx1"/>
            </a:solidFill>
            <a:round/>
            <a:headEnd/>
            <a:tailEnd type="triangle" w="med" len="med"/>
          </a:ln>
        </p:spPr>
        <p:txBody>
          <a:bodyPr wrap="none"/>
          <a:lstStyle/>
          <a:p>
            <a:endParaRPr lang="en-US"/>
          </a:p>
        </p:txBody>
      </p:sp>
      <p:sp>
        <p:nvSpPr>
          <p:cNvPr id="263221" name="Line 53"/>
          <p:cNvSpPr>
            <a:spLocks noChangeShapeType="1"/>
          </p:cNvSpPr>
          <p:nvPr/>
        </p:nvSpPr>
        <p:spPr bwMode="auto">
          <a:xfrm>
            <a:off x="5105400" y="5029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3222" name="Text Box 54"/>
          <p:cNvSpPr txBox="1">
            <a:spLocks noChangeArrowheads="1"/>
          </p:cNvSpPr>
          <p:nvPr/>
        </p:nvSpPr>
        <p:spPr bwMode="auto">
          <a:xfrm>
            <a:off x="1905000" y="7620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63223" name="Text Box 55"/>
          <p:cNvSpPr txBox="1">
            <a:spLocks noChangeArrowheads="1"/>
          </p:cNvSpPr>
          <p:nvPr/>
        </p:nvSpPr>
        <p:spPr bwMode="auto">
          <a:xfrm>
            <a:off x="1905000" y="36576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63224" name="Text Box 56"/>
          <p:cNvSpPr txBox="1">
            <a:spLocks noChangeArrowheads="1"/>
          </p:cNvSpPr>
          <p:nvPr/>
        </p:nvSpPr>
        <p:spPr bwMode="auto">
          <a:xfrm>
            <a:off x="7467600" y="7620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63225" name="Text Box 57"/>
          <p:cNvSpPr txBox="1">
            <a:spLocks noChangeArrowheads="1"/>
          </p:cNvSpPr>
          <p:nvPr/>
        </p:nvSpPr>
        <p:spPr bwMode="auto">
          <a:xfrm>
            <a:off x="7543800" y="35814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63226" name="Text Box 58"/>
          <p:cNvSpPr txBox="1">
            <a:spLocks noChangeArrowheads="1"/>
          </p:cNvSpPr>
          <p:nvPr/>
        </p:nvSpPr>
        <p:spPr bwMode="auto">
          <a:xfrm>
            <a:off x="2743200" y="13716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27" name="Text Box 59"/>
          <p:cNvSpPr txBox="1">
            <a:spLocks noChangeArrowheads="1"/>
          </p:cNvSpPr>
          <p:nvPr/>
        </p:nvSpPr>
        <p:spPr bwMode="auto">
          <a:xfrm>
            <a:off x="2743200" y="21336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28" name="Text Box 60"/>
          <p:cNvSpPr txBox="1">
            <a:spLocks noChangeArrowheads="1"/>
          </p:cNvSpPr>
          <p:nvPr/>
        </p:nvSpPr>
        <p:spPr bwMode="auto">
          <a:xfrm>
            <a:off x="6553200" y="13716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29" name="Text Box 61"/>
          <p:cNvSpPr txBox="1">
            <a:spLocks noChangeArrowheads="1"/>
          </p:cNvSpPr>
          <p:nvPr/>
        </p:nvSpPr>
        <p:spPr bwMode="auto">
          <a:xfrm>
            <a:off x="6553200" y="21336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30" name="Text Box 62"/>
          <p:cNvSpPr txBox="1">
            <a:spLocks noChangeArrowheads="1"/>
          </p:cNvSpPr>
          <p:nvPr/>
        </p:nvSpPr>
        <p:spPr bwMode="auto">
          <a:xfrm>
            <a:off x="5029200" y="42672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31" name="Text Box 63"/>
          <p:cNvSpPr txBox="1">
            <a:spLocks noChangeArrowheads="1"/>
          </p:cNvSpPr>
          <p:nvPr/>
        </p:nvSpPr>
        <p:spPr bwMode="auto">
          <a:xfrm>
            <a:off x="5029200" y="51816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63232" name="Text Box 64"/>
          <p:cNvSpPr txBox="1">
            <a:spLocks noChangeArrowheads="1"/>
          </p:cNvSpPr>
          <p:nvPr/>
        </p:nvSpPr>
        <p:spPr bwMode="auto">
          <a:xfrm>
            <a:off x="3413125" y="1565275"/>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2</a:t>
            </a:r>
          </a:p>
        </p:txBody>
      </p:sp>
      <p:sp>
        <p:nvSpPr>
          <p:cNvPr id="263233" name="Text Box 65"/>
          <p:cNvSpPr txBox="1">
            <a:spLocks noChangeArrowheads="1"/>
          </p:cNvSpPr>
          <p:nvPr/>
        </p:nvSpPr>
        <p:spPr bwMode="auto">
          <a:xfrm>
            <a:off x="5334000" y="46482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2</a:t>
            </a:r>
          </a:p>
        </p:txBody>
      </p:sp>
      <p:sp>
        <p:nvSpPr>
          <p:cNvPr id="263234" name="Text Box 66"/>
          <p:cNvSpPr txBox="1">
            <a:spLocks noChangeArrowheads="1"/>
          </p:cNvSpPr>
          <p:nvPr/>
        </p:nvSpPr>
        <p:spPr bwMode="auto">
          <a:xfrm>
            <a:off x="5791200" y="16002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0.75</a:t>
            </a:r>
          </a:p>
        </p:txBody>
      </p:sp>
      <p:sp>
        <p:nvSpPr>
          <p:cNvPr id="263235" name="Text Box 67"/>
          <p:cNvSpPr txBox="1">
            <a:spLocks noChangeArrowheads="1"/>
          </p:cNvSpPr>
          <p:nvPr/>
        </p:nvSpPr>
        <p:spPr bwMode="auto">
          <a:xfrm>
            <a:off x="5638800" y="2438400"/>
            <a:ext cx="8588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-0.125</a:t>
            </a:r>
          </a:p>
        </p:txBody>
      </p:sp>
      <p:sp>
        <p:nvSpPr>
          <p:cNvPr id="263236" name="Text Box 68"/>
          <p:cNvSpPr txBox="1">
            <a:spLocks noChangeArrowheads="1"/>
          </p:cNvSpPr>
          <p:nvPr/>
        </p:nvSpPr>
        <p:spPr bwMode="auto">
          <a:xfrm>
            <a:off x="4191000" y="46482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0.75</a:t>
            </a:r>
          </a:p>
        </p:txBody>
      </p:sp>
      <p:sp>
        <p:nvSpPr>
          <p:cNvPr id="263237" name="Text Box 69"/>
          <p:cNvSpPr txBox="1">
            <a:spLocks noChangeArrowheads="1"/>
          </p:cNvSpPr>
          <p:nvPr/>
        </p:nvSpPr>
        <p:spPr bwMode="auto">
          <a:xfrm>
            <a:off x="4114800" y="5562600"/>
            <a:ext cx="8588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-0.125</a:t>
            </a:r>
          </a:p>
        </p:txBody>
      </p:sp>
      <p:sp>
        <p:nvSpPr>
          <p:cNvPr id="263238" name="Slide Number Placeholder 71"/>
          <p:cNvSpPr>
            <a:spLocks noGrp="1"/>
          </p:cNvSpPr>
          <p:nvPr>
            <p:ph type="sldNum" sz="quarter" idx="12"/>
          </p:nvPr>
        </p:nvSpPr>
        <p:spPr>
          <a:noFill/>
        </p:spPr>
        <p:txBody>
          <a:bodyPr/>
          <a:lstStyle/>
          <a:p>
            <a:fld id="{415D3178-8B8F-4E2E-932A-BD5CA2490D29}" type="slidenum">
              <a:rPr lang="en-US" altLang="en-US" smtClean="0"/>
              <a:pPr/>
              <a:t>17</a:t>
            </a:fld>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lIns="90488" tIns="44450" rIns="90488" bIns="44450"/>
          <a:lstStyle/>
          <a:p>
            <a:pPr>
              <a:defRPr/>
            </a:pPr>
            <a:r>
              <a:rPr lang="en-US" sz="2400" smtClean="0">
                <a:latin typeface="+mn-lt"/>
              </a:rPr>
              <a:t>Basic Structures for IIR Systems 2</a:t>
            </a:r>
          </a:p>
        </p:txBody>
      </p:sp>
      <p:sp>
        <p:nvSpPr>
          <p:cNvPr id="72709" name="Rectangle 3"/>
          <p:cNvSpPr>
            <a:spLocks noGrp="1" noChangeArrowheads="1"/>
          </p:cNvSpPr>
          <p:nvPr>
            <p:ph type="body" idx="1"/>
          </p:nvPr>
        </p:nvSpPr>
        <p:spPr>
          <a:noFill/>
        </p:spPr>
        <p:txBody>
          <a:bodyPr lIns="90488" tIns="44450" rIns="90488" bIns="44450">
            <a:normAutofit lnSpcReduction="10000"/>
          </a:bodyPr>
          <a:lstStyle/>
          <a:p>
            <a:pPr>
              <a:lnSpc>
                <a:spcPct val="90000"/>
              </a:lnSpc>
            </a:pPr>
            <a:r>
              <a:rPr lang="en-US" altLang="en-US" sz="2000" smtClean="0"/>
              <a:t>Cascade Form</a:t>
            </a:r>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r>
              <a:rPr lang="en-US" altLang="en-US" sz="2000" smtClean="0"/>
              <a:t>where  M = M</a:t>
            </a:r>
            <a:r>
              <a:rPr lang="en-US" altLang="en-US" sz="2000" baseline="-25000" smtClean="0"/>
              <a:t>1</a:t>
            </a:r>
            <a:r>
              <a:rPr lang="en-US" altLang="en-US" sz="2000" smtClean="0"/>
              <a:t>+2M</a:t>
            </a:r>
            <a:r>
              <a:rPr lang="en-US" altLang="en-US" sz="2000" baseline="-25000" smtClean="0"/>
              <a:t>2</a:t>
            </a:r>
            <a:r>
              <a:rPr lang="en-US" altLang="en-US" sz="2000" smtClean="0"/>
              <a:t>  and N = N</a:t>
            </a:r>
            <a:r>
              <a:rPr lang="en-US" altLang="en-US" sz="2000" baseline="-25000" smtClean="0"/>
              <a:t>1</a:t>
            </a:r>
            <a:r>
              <a:rPr lang="en-US" altLang="en-US" sz="2000" smtClean="0"/>
              <a:t>+2N</a:t>
            </a:r>
            <a:r>
              <a:rPr lang="en-US" altLang="en-US" sz="2000" baseline="-25000" smtClean="0"/>
              <a:t>2 </a:t>
            </a:r>
            <a:r>
              <a:rPr lang="en-US" altLang="en-US" sz="2000" smtClean="0"/>
              <a:t>.</a:t>
            </a:r>
          </a:p>
          <a:p>
            <a:pPr>
              <a:lnSpc>
                <a:spcPct val="90000"/>
              </a:lnSpc>
            </a:pPr>
            <a:r>
              <a:rPr lang="en-US" altLang="en-US" sz="2000" smtClean="0"/>
              <a:t>A modular structure that is advantageous for many types of implementations is obtained by combining pairs of real factors and complex conjugate pairs into second-order factors.</a:t>
            </a:r>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endParaRPr lang="en-US" altLang="en-US" sz="2000" smtClean="0"/>
          </a:p>
          <a:p>
            <a:pPr>
              <a:lnSpc>
                <a:spcPct val="90000"/>
              </a:lnSpc>
              <a:buFontTx/>
              <a:buNone/>
            </a:pPr>
            <a:r>
              <a:rPr lang="en-US" altLang="en-US" sz="2000" smtClean="0"/>
              <a:t>where N</a:t>
            </a:r>
            <a:r>
              <a:rPr lang="en-US" altLang="en-US" sz="2000" baseline="-25000" smtClean="0"/>
              <a:t>s</a:t>
            </a:r>
            <a:r>
              <a:rPr lang="en-US" altLang="en-US" sz="2000" smtClean="0"/>
              <a:t> is the largest integer contained in (N+1)/2.</a:t>
            </a:r>
          </a:p>
        </p:txBody>
      </p:sp>
      <p:graphicFrame>
        <p:nvGraphicFramePr>
          <p:cNvPr id="72706" name="Object 4">
            <a:hlinkClick r:id="" action="ppaction://ole?verb=0"/>
          </p:cNvPr>
          <p:cNvGraphicFramePr>
            <a:graphicFrameLocks/>
          </p:cNvGraphicFramePr>
          <p:nvPr/>
        </p:nvGraphicFramePr>
        <p:xfrm>
          <a:off x="1752600" y="1676400"/>
          <a:ext cx="5267325" cy="1416050"/>
        </p:xfrm>
        <a:graphic>
          <a:graphicData uri="http://schemas.openxmlformats.org/presentationml/2006/ole">
            <p:oleObj spid="_x0000_s5122" name="Equation" r:id="rId3" imgW="2895600" imgH="863600" progId="Equation.3">
              <p:embed/>
            </p:oleObj>
          </a:graphicData>
        </a:graphic>
      </p:graphicFrame>
      <p:graphicFrame>
        <p:nvGraphicFramePr>
          <p:cNvPr id="72707" name="Object 5">
            <a:hlinkClick r:id="" action="ppaction://ole?verb=0"/>
          </p:cNvPr>
          <p:cNvGraphicFramePr>
            <a:graphicFrameLocks/>
          </p:cNvGraphicFramePr>
          <p:nvPr/>
        </p:nvGraphicFramePr>
        <p:xfrm>
          <a:off x="2286000" y="4648200"/>
          <a:ext cx="4621213" cy="890588"/>
        </p:xfrm>
        <a:graphic>
          <a:graphicData uri="http://schemas.openxmlformats.org/presentationml/2006/ole">
            <p:oleObj spid="_x0000_s5123" name="Equation" r:id="rId4" imgW="1905000" imgH="457200" progId="Equation.3">
              <p:embed/>
            </p:oleObj>
          </a:graphicData>
        </a:graphic>
      </p:graphicFrame>
      <p:sp>
        <p:nvSpPr>
          <p:cNvPr id="72710" name="Slide Number Placeholder 7"/>
          <p:cNvSpPr>
            <a:spLocks noGrp="1"/>
          </p:cNvSpPr>
          <p:nvPr>
            <p:ph type="sldNum" sz="quarter" idx="12"/>
          </p:nvPr>
        </p:nvSpPr>
        <p:spPr>
          <a:noFill/>
        </p:spPr>
        <p:txBody>
          <a:bodyPr/>
          <a:lstStyle/>
          <a:p>
            <a:fld id="{64318D54-D26C-4128-A093-990E22B40C8C}" type="slidenum">
              <a:rPr lang="en-US" altLang="en-US" smtClean="0"/>
              <a:pPr/>
              <a:t>18</a:t>
            </a:fld>
            <a:endParaRPr lang="en-US" alt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9"/>
          <p:cNvGrpSpPr>
            <a:grpSpLocks/>
          </p:cNvGrpSpPr>
          <p:nvPr/>
        </p:nvGrpSpPr>
        <p:grpSpPr bwMode="auto">
          <a:xfrm>
            <a:off x="2133600" y="5105400"/>
            <a:ext cx="5165725" cy="1219200"/>
            <a:chOff x="1728" y="3072"/>
            <a:chExt cx="3254" cy="768"/>
          </a:xfrm>
        </p:grpSpPr>
        <p:sp>
          <p:nvSpPr>
            <p:cNvPr id="73876" name="Oval 97"/>
            <p:cNvSpPr>
              <a:spLocks noChangeArrowheads="1"/>
            </p:cNvSpPr>
            <p:nvPr/>
          </p:nvSpPr>
          <p:spPr bwMode="auto">
            <a:xfrm>
              <a:off x="1872"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77" name="Oval 98"/>
            <p:cNvSpPr>
              <a:spLocks noChangeArrowheads="1"/>
            </p:cNvSpPr>
            <p:nvPr/>
          </p:nvSpPr>
          <p:spPr bwMode="auto">
            <a:xfrm>
              <a:off x="2352"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78" name="Oval 99"/>
            <p:cNvSpPr>
              <a:spLocks noChangeArrowheads="1"/>
            </p:cNvSpPr>
            <p:nvPr/>
          </p:nvSpPr>
          <p:spPr bwMode="auto">
            <a:xfrm>
              <a:off x="2736"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79" name="Oval 100"/>
            <p:cNvSpPr>
              <a:spLocks noChangeArrowheads="1"/>
            </p:cNvSpPr>
            <p:nvPr/>
          </p:nvSpPr>
          <p:spPr bwMode="auto">
            <a:xfrm>
              <a:off x="3120"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80" name="Oval 101"/>
            <p:cNvSpPr>
              <a:spLocks noChangeArrowheads="1"/>
            </p:cNvSpPr>
            <p:nvPr/>
          </p:nvSpPr>
          <p:spPr bwMode="auto">
            <a:xfrm>
              <a:off x="2736" y="374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81" name="Line 102"/>
            <p:cNvSpPr>
              <a:spLocks noChangeShapeType="1"/>
            </p:cNvSpPr>
            <p:nvPr/>
          </p:nvSpPr>
          <p:spPr bwMode="auto">
            <a:xfrm>
              <a:off x="1968" y="3360"/>
              <a:ext cx="384" cy="0"/>
            </a:xfrm>
            <a:prstGeom prst="line">
              <a:avLst/>
            </a:prstGeom>
            <a:noFill/>
            <a:ln w="12700">
              <a:solidFill>
                <a:schemeClr val="tx1"/>
              </a:solidFill>
              <a:round/>
              <a:headEnd/>
              <a:tailEnd type="triangle" w="med" len="med"/>
            </a:ln>
          </p:spPr>
          <p:txBody>
            <a:bodyPr wrap="none"/>
            <a:lstStyle/>
            <a:p>
              <a:endParaRPr lang="en-US"/>
            </a:p>
          </p:txBody>
        </p:sp>
        <p:sp>
          <p:nvSpPr>
            <p:cNvPr id="73882" name="Line 103"/>
            <p:cNvSpPr>
              <a:spLocks noChangeShapeType="1"/>
            </p:cNvSpPr>
            <p:nvPr/>
          </p:nvSpPr>
          <p:spPr bwMode="auto">
            <a:xfrm>
              <a:off x="2448"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883" name="Line 104"/>
            <p:cNvSpPr>
              <a:spLocks noChangeShapeType="1"/>
            </p:cNvSpPr>
            <p:nvPr/>
          </p:nvSpPr>
          <p:spPr bwMode="auto">
            <a:xfrm>
              <a:off x="2832"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884" name="Line 105"/>
            <p:cNvSpPr>
              <a:spLocks noChangeShapeType="1"/>
            </p:cNvSpPr>
            <p:nvPr/>
          </p:nvSpPr>
          <p:spPr bwMode="auto">
            <a:xfrm>
              <a:off x="2784" y="3408"/>
              <a:ext cx="0" cy="336"/>
            </a:xfrm>
            <a:prstGeom prst="line">
              <a:avLst/>
            </a:prstGeom>
            <a:noFill/>
            <a:ln w="12700">
              <a:solidFill>
                <a:schemeClr val="tx1"/>
              </a:solidFill>
              <a:round/>
              <a:headEnd/>
              <a:tailEnd type="triangle" w="med" len="med"/>
            </a:ln>
          </p:spPr>
          <p:txBody>
            <a:bodyPr wrap="none"/>
            <a:lstStyle/>
            <a:p>
              <a:endParaRPr lang="en-US"/>
            </a:p>
          </p:txBody>
        </p:sp>
        <p:sp>
          <p:nvSpPr>
            <p:cNvPr id="73885" name="Line 106"/>
            <p:cNvSpPr>
              <a:spLocks noChangeShapeType="1"/>
            </p:cNvSpPr>
            <p:nvPr/>
          </p:nvSpPr>
          <p:spPr bwMode="auto">
            <a:xfrm flipV="1">
              <a:off x="2400" y="3408"/>
              <a:ext cx="0" cy="384"/>
            </a:xfrm>
            <a:prstGeom prst="line">
              <a:avLst/>
            </a:prstGeom>
            <a:noFill/>
            <a:ln w="12700">
              <a:solidFill>
                <a:schemeClr val="tx1"/>
              </a:solidFill>
              <a:round/>
              <a:headEnd/>
              <a:tailEnd type="triangle" w="med" len="med"/>
            </a:ln>
          </p:spPr>
          <p:txBody>
            <a:bodyPr wrap="none"/>
            <a:lstStyle/>
            <a:p>
              <a:endParaRPr lang="en-US"/>
            </a:p>
          </p:txBody>
        </p:sp>
        <p:sp>
          <p:nvSpPr>
            <p:cNvPr id="73886" name="Line 107"/>
            <p:cNvSpPr>
              <a:spLocks noChangeShapeType="1"/>
            </p:cNvSpPr>
            <p:nvPr/>
          </p:nvSpPr>
          <p:spPr bwMode="auto">
            <a:xfrm flipV="1">
              <a:off x="3168" y="3408"/>
              <a:ext cx="0" cy="384"/>
            </a:xfrm>
            <a:prstGeom prst="line">
              <a:avLst/>
            </a:prstGeom>
            <a:noFill/>
            <a:ln w="12700">
              <a:solidFill>
                <a:schemeClr val="tx1"/>
              </a:solidFill>
              <a:round/>
              <a:headEnd/>
              <a:tailEnd type="triangle" w="med" len="med"/>
            </a:ln>
          </p:spPr>
          <p:txBody>
            <a:bodyPr wrap="none"/>
            <a:lstStyle/>
            <a:p>
              <a:endParaRPr lang="en-US"/>
            </a:p>
          </p:txBody>
        </p:sp>
        <p:sp>
          <p:nvSpPr>
            <p:cNvPr id="73887" name="Line 108"/>
            <p:cNvSpPr>
              <a:spLocks noChangeShapeType="1"/>
            </p:cNvSpPr>
            <p:nvPr/>
          </p:nvSpPr>
          <p:spPr bwMode="auto">
            <a:xfrm flipH="1">
              <a:off x="2400" y="3792"/>
              <a:ext cx="336" cy="0"/>
            </a:xfrm>
            <a:prstGeom prst="line">
              <a:avLst/>
            </a:prstGeom>
            <a:noFill/>
            <a:ln w="12700">
              <a:solidFill>
                <a:schemeClr val="tx1"/>
              </a:solidFill>
              <a:round/>
              <a:headEnd/>
              <a:tailEnd type="triangle" w="med" len="med"/>
            </a:ln>
          </p:spPr>
          <p:txBody>
            <a:bodyPr wrap="none"/>
            <a:lstStyle/>
            <a:p>
              <a:endParaRPr lang="en-US"/>
            </a:p>
          </p:txBody>
        </p:sp>
        <p:sp>
          <p:nvSpPr>
            <p:cNvPr id="73888" name="Line 109"/>
            <p:cNvSpPr>
              <a:spLocks noChangeShapeType="1"/>
            </p:cNvSpPr>
            <p:nvPr/>
          </p:nvSpPr>
          <p:spPr bwMode="auto">
            <a:xfrm>
              <a:off x="2832" y="3792"/>
              <a:ext cx="336" cy="0"/>
            </a:xfrm>
            <a:prstGeom prst="line">
              <a:avLst/>
            </a:prstGeom>
            <a:noFill/>
            <a:ln w="12700">
              <a:solidFill>
                <a:schemeClr val="tx1"/>
              </a:solidFill>
              <a:round/>
              <a:headEnd/>
              <a:tailEnd type="triangle" w="med" len="med"/>
            </a:ln>
          </p:spPr>
          <p:txBody>
            <a:bodyPr wrap="none"/>
            <a:lstStyle/>
            <a:p>
              <a:endParaRPr lang="en-US"/>
            </a:p>
          </p:txBody>
        </p:sp>
        <p:sp>
          <p:nvSpPr>
            <p:cNvPr id="73889" name="Text Box 110"/>
            <p:cNvSpPr txBox="1">
              <a:spLocks noChangeArrowheads="1"/>
            </p:cNvSpPr>
            <p:nvPr/>
          </p:nvSpPr>
          <p:spPr bwMode="auto">
            <a:xfrm>
              <a:off x="2784" y="336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890" name="Oval 111"/>
            <p:cNvSpPr>
              <a:spLocks noChangeArrowheads="1"/>
            </p:cNvSpPr>
            <p:nvPr/>
          </p:nvSpPr>
          <p:spPr bwMode="auto">
            <a:xfrm>
              <a:off x="3504"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91" name="Oval 112"/>
            <p:cNvSpPr>
              <a:spLocks noChangeArrowheads="1"/>
            </p:cNvSpPr>
            <p:nvPr/>
          </p:nvSpPr>
          <p:spPr bwMode="auto">
            <a:xfrm>
              <a:off x="3888"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92" name="Oval 113"/>
            <p:cNvSpPr>
              <a:spLocks noChangeArrowheads="1"/>
            </p:cNvSpPr>
            <p:nvPr/>
          </p:nvSpPr>
          <p:spPr bwMode="auto">
            <a:xfrm>
              <a:off x="4272"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93" name="Oval 114"/>
            <p:cNvSpPr>
              <a:spLocks noChangeArrowheads="1"/>
            </p:cNvSpPr>
            <p:nvPr/>
          </p:nvSpPr>
          <p:spPr bwMode="auto">
            <a:xfrm>
              <a:off x="3888" y="374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94" name="Line 115"/>
            <p:cNvSpPr>
              <a:spLocks noChangeShapeType="1"/>
            </p:cNvSpPr>
            <p:nvPr/>
          </p:nvSpPr>
          <p:spPr bwMode="auto">
            <a:xfrm>
              <a:off x="3600"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895" name="Line 116"/>
            <p:cNvSpPr>
              <a:spLocks noChangeShapeType="1"/>
            </p:cNvSpPr>
            <p:nvPr/>
          </p:nvSpPr>
          <p:spPr bwMode="auto">
            <a:xfrm>
              <a:off x="3984"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896" name="Line 117"/>
            <p:cNvSpPr>
              <a:spLocks noChangeShapeType="1"/>
            </p:cNvSpPr>
            <p:nvPr/>
          </p:nvSpPr>
          <p:spPr bwMode="auto">
            <a:xfrm>
              <a:off x="3936" y="3408"/>
              <a:ext cx="0" cy="336"/>
            </a:xfrm>
            <a:prstGeom prst="line">
              <a:avLst/>
            </a:prstGeom>
            <a:noFill/>
            <a:ln w="12700">
              <a:solidFill>
                <a:schemeClr val="tx1"/>
              </a:solidFill>
              <a:round/>
              <a:headEnd/>
              <a:tailEnd type="triangle" w="med" len="med"/>
            </a:ln>
          </p:spPr>
          <p:txBody>
            <a:bodyPr wrap="none"/>
            <a:lstStyle/>
            <a:p>
              <a:endParaRPr lang="en-US"/>
            </a:p>
          </p:txBody>
        </p:sp>
        <p:sp>
          <p:nvSpPr>
            <p:cNvPr id="73897" name="Line 118"/>
            <p:cNvSpPr>
              <a:spLocks noChangeShapeType="1"/>
            </p:cNvSpPr>
            <p:nvPr/>
          </p:nvSpPr>
          <p:spPr bwMode="auto">
            <a:xfrm flipV="1">
              <a:off x="3552" y="3408"/>
              <a:ext cx="0" cy="384"/>
            </a:xfrm>
            <a:prstGeom prst="line">
              <a:avLst/>
            </a:prstGeom>
            <a:noFill/>
            <a:ln w="12700">
              <a:solidFill>
                <a:schemeClr val="tx1"/>
              </a:solidFill>
              <a:round/>
              <a:headEnd/>
              <a:tailEnd type="triangle" w="med" len="med"/>
            </a:ln>
          </p:spPr>
          <p:txBody>
            <a:bodyPr wrap="none"/>
            <a:lstStyle/>
            <a:p>
              <a:endParaRPr lang="en-US"/>
            </a:p>
          </p:txBody>
        </p:sp>
        <p:sp>
          <p:nvSpPr>
            <p:cNvPr id="73898" name="Line 119"/>
            <p:cNvSpPr>
              <a:spLocks noChangeShapeType="1"/>
            </p:cNvSpPr>
            <p:nvPr/>
          </p:nvSpPr>
          <p:spPr bwMode="auto">
            <a:xfrm flipV="1">
              <a:off x="4320" y="3408"/>
              <a:ext cx="0" cy="384"/>
            </a:xfrm>
            <a:prstGeom prst="line">
              <a:avLst/>
            </a:prstGeom>
            <a:noFill/>
            <a:ln w="12700">
              <a:solidFill>
                <a:schemeClr val="tx1"/>
              </a:solidFill>
              <a:round/>
              <a:headEnd/>
              <a:tailEnd type="triangle" w="med" len="med"/>
            </a:ln>
          </p:spPr>
          <p:txBody>
            <a:bodyPr wrap="none"/>
            <a:lstStyle/>
            <a:p>
              <a:endParaRPr lang="en-US"/>
            </a:p>
          </p:txBody>
        </p:sp>
        <p:sp>
          <p:nvSpPr>
            <p:cNvPr id="73899" name="Line 120"/>
            <p:cNvSpPr>
              <a:spLocks noChangeShapeType="1"/>
            </p:cNvSpPr>
            <p:nvPr/>
          </p:nvSpPr>
          <p:spPr bwMode="auto">
            <a:xfrm flipH="1">
              <a:off x="3552" y="3792"/>
              <a:ext cx="336" cy="0"/>
            </a:xfrm>
            <a:prstGeom prst="line">
              <a:avLst/>
            </a:prstGeom>
            <a:noFill/>
            <a:ln w="12700">
              <a:solidFill>
                <a:schemeClr val="tx1"/>
              </a:solidFill>
              <a:round/>
              <a:headEnd/>
              <a:tailEnd type="triangle" w="med" len="med"/>
            </a:ln>
          </p:spPr>
          <p:txBody>
            <a:bodyPr wrap="none"/>
            <a:lstStyle/>
            <a:p>
              <a:endParaRPr lang="en-US"/>
            </a:p>
          </p:txBody>
        </p:sp>
        <p:sp>
          <p:nvSpPr>
            <p:cNvPr id="73900" name="Line 121"/>
            <p:cNvSpPr>
              <a:spLocks noChangeShapeType="1"/>
            </p:cNvSpPr>
            <p:nvPr/>
          </p:nvSpPr>
          <p:spPr bwMode="auto">
            <a:xfrm>
              <a:off x="3984" y="3792"/>
              <a:ext cx="336" cy="0"/>
            </a:xfrm>
            <a:prstGeom prst="line">
              <a:avLst/>
            </a:prstGeom>
            <a:noFill/>
            <a:ln w="12700">
              <a:solidFill>
                <a:schemeClr val="tx1"/>
              </a:solidFill>
              <a:round/>
              <a:headEnd/>
              <a:tailEnd type="triangle" w="med" len="med"/>
            </a:ln>
          </p:spPr>
          <p:txBody>
            <a:bodyPr wrap="none"/>
            <a:lstStyle/>
            <a:p>
              <a:endParaRPr lang="en-US"/>
            </a:p>
          </p:txBody>
        </p:sp>
        <p:sp>
          <p:nvSpPr>
            <p:cNvPr id="73901" name="Text Box 122"/>
            <p:cNvSpPr txBox="1">
              <a:spLocks noChangeArrowheads="1"/>
            </p:cNvSpPr>
            <p:nvPr/>
          </p:nvSpPr>
          <p:spPr bwMode="auto">
            <a:xfrm>
              <a:off x="3936" y="336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902" name="Oval 123"/>
            <p:cNvSpPr>
              <a:spLocks noChangeArrowheads="1"/>
            </p:cNvSpPr>
            <p:nvPr/>
          </p:nvSpPr>
          <p:spPr bwMode="auto">
            <a:xfrm>
              <a:off x="4656"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903" name="Line 124"/>
            <p:cNvSpPr>
              <a:spLocks noChangeShapeType="1"/>
            </p:cNvSpPr>
            <p:nvPr/>
          </p:nvSpPr>
          <p:spPr bwMode="auto">
            <a:xfrm>
              <a:off x="3216"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904" name="Line 125"/>
            <p:cNvSpPr>
              <a:spLocks noChangeShapeType="1"/>
            </p:cNvSpPr>
            <p:nvPr/>
          </p:nvSpPr>
          <p:spPr bwMode="auto">
            <a:xfrm>
              <a:off x="4368" y="3360"/>
              <a:ext cx="288" cy="0"/>
            </a:xfrm>
            <a:prstGeom prst="line">
              <a:avLst/>
            </a:prstGeom>
            <a:noFill/>
            <a:ln w="12700">
              <a:solidFill>
                <a:schemeClr val="tx1"/>
              </a:solidFill>
              <a:round/>
              <a:headEnd/>
              <a:tailEnd type="triangle" w="med" len="med"/>
            </a:ln>
          </p:spPr>
          <p:txBody>
            <a:bodyPr wrap="none"/>
            <a:lstStyle/>
            <a:p>
              <a:endParaRPr lang="en-US"/>
            </a:p>
          </p:txBody>
        </p:sp>
        <p:sp>
          <p:nvSpPr>
            <p:cNvPr id="73905" name="Text Box 126"/>
            <p:cNvSpPr txBox="1">
              <a:spLocks noChangeArrowheads="1"/>
            </p:cNvSpPr>
            <p:nvPr/>
          </p:nvSpPr>
          <p:spPr bwMode="auto">
            <a:xfrm>
              <a:off x="3552" y="3552"/>
              <a:ext cx="382"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0.25</a:t>
              </a:r>
            </a:p>
          </p:txBody>
        </p:sp>
        <p:sp>
          <p:nvSpPr>
            <p:cNvPr id="73906" name="Text Box 127"/>
            <p:cNvSpPr txBox="1">
              <a:spLocks noChangeArrowheads="1"/>
            </p:cNvSpPr>
            <p:nvPr/>
          </p:nvSpPr>
          <p:spPr bwMode="auto">
            <a:xfrm>
              <a:off x="2448" y="3552"/>
              <a:ext cx="304"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0.5</a:t>
              </a:r>
            </a:p>
          </p:txBody>
        </p:sp>
        <p:sp>
          <p:nvSpPr>
            <p:cNvPr id="73907" name="Text Box 128"/>
            <p:cNvSpPr txBox="1">
              <a:spLocks noChangeArrowheads="1"/>
            </p:cNvSpPr>
            <p:nvPr/>
          </p:nvSpPr>
          <p:spPr bwMode="auto">
            <a:xfrm>
              <a:off x="1728" y="3072"/>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3908" name="Text Box 129"/>
            <p:cNvSpPr txBox="1">
              <a:spLocks noChangeArrowheads="1"/>
            </p:cNvSpPr>
            <p:nvPr/>
          </p:nvSpPr>
          <p:spPr bwMode="auto">
            <a:xfrm>
              <a:off x="4608" y="3072"/>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grpSp>
      <p:grpSp>
        <p:nvGrpSpPr>
          <p:cNvPr id="3" name="Group 177"/>
          <p:cNvGrpSpPr>
            <a:grpSpLocks/>
          </p:cNvGrpSpPr>
          <p:nvPr/>
        </p:nvGrpSpPr>
        <p:grpSpPr bwMode="auto">
          <a:xfrm>
            <a:off x="1143000" y="533400"/>
            <a:ext cx="6994525" cy="2057400"/>
            <a:chOff x="1008" y="336"/>
            <a:chExt cx="4406" cy="1296"/>
          </a:xfrm>
        </p:grpSpPr>
        <p:sp>
          <p:nvSpPr>
            <p:cNvPr id="73778" name="Oval 2"/>
            <p:cNvSpPr>
              <a:spLocks noChangeArrowheads="1"/>
            </p:cNvSpPr>
            <p:nvPr/>
          </p:nvSpPr>
          <p:spPr bwMode="auto">
            <a:xfrm>
              <a:off x="1536"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79" name="Oval 3"/>
            <p:cNvSpPr>
              <a:spLocks noChangeArrowheads="1"/>
            </p:cNvSpPr>
            <p:nvPr/>
          </p:nvSpPr>
          <p:spPr bwMode="auto">
            <a:xfrm>
              <a:off x="1920"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0" name="Oval 4"/>
            <p:cNvSpPr>
              <a:spLocks noChangeArrowheads="1"/>
            </p:cNvSpPr>
            <p:nvPr/>
          </p:nvSpPr>
          <p:spPr bwMode="auto">
            <a:xfrm>
              <a:off x="2304"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1" name="Oval 5"/>
            <p:cNvSpPr>
              <a:spLocks noChangeArrowheads="1"/>
            </p:cNvSpPr>
            <p:nvPr/>
          </p:nvSpPr>
          <p:spPr bwMode="auto">
            <a:xfrm>
              <a:off x="5136"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2" name="Oval 6"/>
            <p:cNvSpPr>
              <a:spLocks noChangeArrowheads="1"/>
            </p:cNvSpPr>
            <p:nvPr/>
          </p:nvSpPr>
          <p:spPr bwMode="auto">
            <a:xfrm>
              <a:off x="1920"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3" name="Oval 7"/>
            <p:cNvSpPr>
              <a:spLocks noChangeArrowheads="1"/>
            </p:cNvSpPr>
            <p:nvPr/>
          </p:nvSpPr>
          <p:spPr bwMode="auto">
            <a:xfrm>
              <a:off x="1536"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4" name="Oval 8"/>
            <p:cNvSpPr>
              <a:spLocks noChangeArrowheads="1"/>
            </p:cNvSpPr>
            <p:nvPr/>
          </p:nvSpPr>
          <p:spPr bwMode="auto">
            <a:xfrm>
              <a:off x="2304"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5" name="Oval 9"/>
            <p:cNvSpPr>
              <a:spLocks noChangeArrowheads="1"/>
            </p:cNvSpPr>
            <p:nvPr/>
          </p:nvSpPr>
          <p:spPr bwMode="auto">
            <a:xfrm>
              <a:off x="1920" y="15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86" name="Line 10"/>
            <p:cNvSpPr>
              <a:spLocks noChangeShapeType="1"/>
            </p:cNvSpPr>
            <p:nvPr/>
          </p:nvSpPr>
          <p:spPr bwMode="auto">
            <a:xfrm>
              <a:off x="1632" y="768"/>
              <a:ext cx="288" cy="0"/>
            </a:xfrm>
            <a:prstGeom prst="line">
              <a:avLst/>
            </a:prstGeom>
            <a:noFill/>
            <a:ln w="12700">
              <a:solidFill>
                <a:schemeClr val="tx1"/>
              </a:solidFill>
              <a:round/>
              <a:headEnd/>
              <a:tailEnd type="triangle" w="med" len="med"/>
            </a:ln>
          </p:spPr>
          <p:txBody>
            <a:bodyPr wrap="none"/>
            <a:lstStyle/>
            <a:p>
              <a:endParaRPr lang="en-US"/>
            </a:p>
          </p:txBody>
        </p:sp>
        <p:sp>
          <p:nvSpPr>
            <p:cNvPr id="73787" name="Line 11"/>
            <p:cNvSpPr>
              <a:spLocks noChangeShapeType="1"/>
            </p:cNvSpPr>
            <p:nvPr/>
          </p:nvSpPr>
          <p:spPr bwMode="auto">
            <a:xfrm>
              <a:off x="2016" y="768"/>
              <a:ext cx="288" cy="0"/>
            </a:xfrm>
            <a:prstGeom prst="line">
              <a:avLst/>
            </a:prstGeom>
            <a:noFill/>
            <a:ln w="12700">
              <a:solidFill>
                <a:schemeClr val="tx1"/>
              </a:solidFill>
              <a:round/>
              <a:headEnd/>
              <a:tailEnd type="triangle" w="med" len="med"/>
            </a:ln>
          </p:spPr>
          <p:txBody>
            <a:bodyPr wrap="none"/>
            <a:lstStyle/>
            <a:p>
              <a:endParaRPr lang="en-US"/>
            </a:p>
          </p:txBody>
        </p:sp>
        <p:sp>
          <p:nvSpPr>
            <p:cNvPr id="73788" name="Line 12"/>
            <p:cNvSpPr>
              <a:spLocks noChangeShapeType="1"/>
            </p:cNvSpPr>
            <p:nvPr/>
          </p:nvSpPr>
          <p:spPr bwMode="auto">
            <a:xfrm>
              <a:off x="1968" y="816"/>
              <a:ext cx="0" cy="336"/>
            </a:xfrm>
            <a:prstGeom prst="line">
              <a:avLst/>
            </a:prstGeom>
            <a:noFill/>
            <a:ln w="12700">
              <a:solidFill>
                <a:schemeClr val="tx1"/>
              </a:solidFill>
              <a:round/>
              <a:headEnd/>
              <a:tailEnd type="triangle" w="med" len="med"/>
            </a:ln>
          </p:spPr>
          <p:txBody>
            <a:bodyPr wrap="none"/>
            <a:lstStyle/>
            <a:p>
              <a:endParaRPr lang="en-US"/>
            </a:p>
          </p:txBody>
        </p:sp>
        <p:sp>
          <p:nvSpPr>
            <p:cNvPr id="73789" name="Line 13"/>
            <p:cNvSpPr>
              <a:spLocks noChangeShapeType="1"/>
            </p:cNvSpPr>
            <p:nvPr/>
          </p:nvSpPr>
          <p:spPr bwMode="auto">
            <a:xfrm>
              <a:off x="1968" y="1248"/>
              <a:ext cx="0" cy="288"/>
            </a:xfrm>
            <a:prstGeom prst="line">
              <a:avLst/>
            </a:prstGeom>
            <a:noFill/>
            <a:ln w="12700">
              <a:solidFill>
                <a:schemeClr val="tx1"/>
              </a:solidFill>
              <a:round/>
              <a:headEnd/>
              <a:tailEnd type="triangle" w="med" len="med"/>
            </a:ln>
          </p:spPr>
          <p:txBody>
            <a:bodyPr wrap="none"/>
            <a:lstStyle/>
            <a:p>
              <a:endParaRPr lang="en-US"/>
            </a:p>
          </p:txBody>
        </p:sp>
        <p:sp>
          <p:nvSpPr>
            <p:cNvPr id="73790" name="Line 14"/>
            <p:cNvSpPr>
              <a:spLocks noChangeShapeType="1"/>
            </p:cNvSpPr>
            <p:nvPr/>
          </p:nvSpPr>
          <p:spPr bwMode="auto">
            <a:xfrm flipV="1">
              <a:off x="1584" y="816"/>
              <a:ext cx="0" cy="336"/>
            </a:xfrm>
            <a:prstGeom prst="line">
              <a:avLst/>
            </a:prstGeom>
            <a:noFill/>
            <a:ln w="12700">
              <a:solidFill>
                <a:schemeClr val="tx1"/>
              </a:solidFill>
              <a:round/>
              <a:headEnd/>
              <a:tailEnd type="triangle" w="med" len="med"/>
            </a:ln>
          </p:spPr>
          <p:txBody>
            <a:bodyPr wrap="none"/>
            <a:lstStyle/>
            <a:p>
              <a:endParaRPr lang="en-US"/>
            </a:p>
          </p:txBody>
        </p:sp>
        <p:sp>
          <p:nvSpPr>
            <p:cNvPr id="73791" name="Line 15"/>
            <p:cNvSpPr>
              <a:spLocks noChangeShapeType="1"/>
            </p:cNvSpPr>
            <p:nvPr/>
          </p:nvSpPr>
          <p:spPr bwMode="auto">
            <a:xfrm flipV="1">
              <a:off x="2352" y="816"/>
              <a:ext cx="0" cy="336"/>
            </a:xfrm>
            <a:prstGeom prst="line">
              <a:avLst/>
            </a:prstGeom>
            <a:noFill/>
            <a:ln w="12700">
              <a:solidFill>
                <a:schemeClr val="tx1"/>
              </a:solidFill>
              <a:round/>
              <a:headEnd/>
              <a:tailEnd type="triangle" w="med" len="med"/>
            </a:ln>
          </p:spPr>
          <p:txBody>
            <a:bodyPr wrap="none"/>
            <a:lstStyle/>
            <a:p>
              <a:endParaRPr lang="en-US"/>
            </a:p>
          </p:txBody>
        </p:sp>
        <p:sp>
          <p:nvSpPr>
            <p:cNvPr id="73792" name="Line 16"/>
            <p:cNvSpPr>
              <a:spLocks noChangeShapeType="1"/>
            </p:cNvSpPr>
            <p:nvPr/>
          </p:nvSpPr>
          <p:spPr bwMode="auto">
            <a:xfrm flipV="1">
              <a:off x="1584" y="1248"/>
              <a:ext cx="0" cy="336"/>
            </a:xfrm>
            <a:prstGeom prst="line">
              <a:avLst/>
            </a:prstGeom>
            <a:noFill/>
            <a:ln w="12700">
              <a:solidFill>
                <a:schemeClr val="tx1"/>
              </a:solidFill>
              <a:round/>
              <a:headEnd/>
              <a:tailEnd type="triangle" w="med" len="med"/>
            </a:ln>
          </p:spPr>
          <p:txBody>
            <a:bodyPr wrap="none"/>
            <a:lstStyle/>
            <a:p>
              <a:endParaRPr lang="en-US"/>
            </a:p>
          </p:txBody>
        </p:sp>
        <p:sp>
          <p:nvSpPr>
            <p:cNvPr id="73793" name="Line 17"/>
            <p:cNvSpPr>
              <a:spLocks noChangeShapeType="1"/>
            </p:cNvSpPr>
            <p:nvPr/>
          </p:nvSpPr>
          <p:spPr bwMode="auto">
            <a:xfrm flipV="1">
              <a:off x="2352" y="1248"/>
              <a:ext cx="1" cy="336"/>
            </a:xfrm>
            <a:prstGeom prst="line">
              <a:avLst/>
            </a:prstGeom>
            <a:noFill/>
            <a:ln w="12700">
              <a:solidFill>
                <a:schemeClr val="tx1"/>
              </a:solidFill>
              <a:round/>
              <a:headEnd/>
              <a:tailEnd type="triangle" w="med" len="med"/>
            </a:ln>
          </p:spPr>
          <p:txBody>
            <a:bodyPr wrap="none"/>
            <a:lstStyle/>
            <a:p>
              <a:endParaRPr lang="en-US"/>
            </a:p>
          </p:txBody>
        </p:sp>
        <p:sp>
          <p:nvSpPr>
            <p:cNvPr id="73794" name="Line 18"/>
            <p:cNvSpPr>
              <a:spLocks noChangeShapeType="1"/>
            </p:cNvSpPr>
            <p:nvPr/>
          </p:nvSpPr>
          <p:spPr bwMode="auto">
            <a:xfrm flipH="1">
              <a:off x="1632"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795" name="Line 19"/>
            <p:cNvSpPr>
              <a:spLocks noChangeShapeType="1"/>
            </p:cNvSpPr>
            <p:nvPr/>
          </p:nvSpPr>
          <p:spPr bwMode="auto">
            <a:xfrm>
              <a:off x="2016"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796" name="Text Box 20"/>
            <p:cNvSpPr txBox="1">
              <a:spLocks noChangeArrowheads="1"/>
            </p:cNvSpPr>
            <p:nvPr/>
          </p:nvSpPr>
          <p:spPr bwMode="auto">
            <a:xfrm>
              <a:off x="5040" y="480"/>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73797" name="Text Box 21"/>
            <p:cNvSpPr txBox="1">
              <a:spLocks noChangeArrowheads="1"/>
            </p:cNvSpPr>
            <p:nvPr/>
          </p:nvSpPr>
          <p:spPr bwMode="auto">
            <a:xfrm>
              <a:off x="1968" y="768"/>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98" name="Text Box 22"/>
            <p:cNvSpPr txBox="1">
              <a:spLocks noChangeArrowheads="1"/>
            </p:cNvSpPr>
            <p:nvPr/>
          </p:nvSpPr>
          <p:spPr bwMode="auto">
            <a:xfrm>
              <a:off x="1968" y="120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99" name="Line 23"/>
            <p:cNvSpPr>
              <a:spLocks noChangeShapeType="1"/>
            </p:cNvSpPr>
            <p:nvPr/>
          </p:nvSpPr>
          <p:spPr bwMode="auto">
            <a:xfrm>
              <a:off x="2016"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00" name="Line 24"/>
            <p:cNvSpPr>
              <a:spLocks noChangeShapeType="1"/>
            </p:cNvSpPr>
            <p:nvPr/>
          </p:nvSpPr>
          <p:spPr bwMode="auto">
            <a:xfrm flipH="1">
              <a:off x="1584"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01" name="Oval 25"/>
            <p:cNvSpPr>
              <a:spLocks noChangeArrowheads="1"/>
            </p:cNvSpPr>
            <p:nvPr/>
          </p:nvSpPr>
          <p:spPr bwMode="auto">
            <a:xfrm>
              <a:off x="2688"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2" name="Oval 26"/>
            <p:cNvSpPr>
              <a:spLocks noChangeArrowheads="1"/>
            </p:cNvSpPr>
            <p:nvPr/>
          </p:nvSpPr>
          <p:spPr bwMode="auto">
            <a:xfrm>
              <a:off x="3072"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3" name="Oval 27"/>
            <p:cNvSpPr>
              <a:spLocks noChangeArrowheads="1"/>
            </p:cNvSpPr>
            <p:nvPr/>
          </p:nvSpPr>
          <p:spPr bwMode="auto">
            <a:xfrm>
              <a:off x="3456"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4" name="Oval 28"/>
            <p:cNvSpPr>
              <a:spLocks noChangeArrowheads="1"/>
            </p:cNvSpPr>
            <p:nvPr/>
          </p:nvSpPr>
          <p:spPr bwMode="auto">
            <a:xfrm>
              <a:off x="3072"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5" name="Oval 29"/>
            <p:cNvSpPr>
              <a:spLocks noChangeArrowheads="1"/>
            </p:cNvSpPr>
            <p:nvPr/>
          </p:nvSpPr>
          <p:spPr bwMode="auto">
            <a:xfrm>
              <a:off x="2688"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6" name="Oval 30"/>
            <p:cNvSpPr>
              <a:spLocks noChangeArrowheads="1"/>
            </p:cNvSpPr>
            <p:nvPr/>
          </p:nvSpPr>
          <p:spPr bwMode="auto">
            <a:xfrm>
              <a:off x="3456"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7" name="Oval 31"/>
            <p:cNvSpPr>
              <a:spLocks noChangeArrowheads="1"/>
            </p:cNvSpPr>
            <p:nvPr/>
          </p:nvSpPr>
          <p:spPr bwMode="auto">
            <a:xfrm>
              <a:off x="3072" y="15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08" name="Line 32"/>
            <p:cNvSpPr>
              <a:spLocks noChangeShapeType="1"/>
            </p:cNvSpPr>
            <p:nvPr/>
          </p:nvSpPr>
          <p:spPr bwMode="auto">
            <a:xfrm>
              <a:off x="2784"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09" name="Line 33"/>
            <p:cNvSpPr>
              <a:spLocks noChangeShapeType="1"/>
            </p:cNvSpPr>
            <p:nvPr/>
          </p:nvSpPr>
          <p:spPr bwMode="auto">
            <a:xfrm>
              <a:off x="3168"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10" name="Line 34"/>
            <p:cNvSpPr>
              <a:spLocks noChangeShapeType="1"/>
            </p:cNvSpPr>
            <p:nvPr/>
          </p:nvSpPr>
          <p:spPr bwMode="auto">
            <a:xfrm>
              <a:off x="3120"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11" name="Line 35"/>
            <p:cNvSpPr>
              <a:spLocks noChangeShapeType="1"/>
            </p:cNvSpPr>
            <p:nvPr/>
          </p:nvSpPr>
          <p:spPr bwMode="auto">
            <a:xfrm>
              <a:off x="3120" y="1248"/>
              <a:ext cx="0" cy="288"/>
            </a:xfrm>
            <a:prstGeom prst="line">
              <a:avLst/>
            </a:prstGeom>
            <a:noFill/>
            <a:ln w="12700">
              <a:solidFill>
                <a:schemeClr val="tx1"/>
              </a:solidFill>
              <a:round/>
              <a:headEnd/>
              <a:tailEnd type="triangle" w="med" len="med"/>
            </a:ln>
          </p:spPr>
          <p:txBody>
            <a:bodyPr wrap="none"/>
            <a:lstStyle/>
            <a:p>
              <a:endParaRPr lang="en-US"/>
            </a:p>
          </p:txBody>
        </p:sp>
        <p:sp>
          <p:nvSpPr>
            <p:cNvPr id="73812" name="Line 36"/>
            <p:cNvSpPr>
              <a:spLocks noChangeShapeType="1"/>
            </p:cNvSpPr>
            <p:nvPr/>
          </p:nvSpPr>
          <p:spPr bwMode="auto">
            <a:xfrm flipV="1">
              <a:off x="2736"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13" name="Line 37"/>
            <p:cNvSpPr>
              <a:spLocks noChangeShapeType="1"/>
            </p:cNvSpPr>
            <p:nvPr/>
          </p:nvSpPr>
          <p:spPr bwMode="auto">
            <a:xfrm flipV="1">
              <a:off x="3504"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14" name="Line 38"/>
            <p:cNvSpPr>
              <a:spLocks noChangeShapeType="1"/>
            </p:cNvSpPr>
            <p:nvPr/>
          </p:nvSpPr>
          <p:spPr bwMode="auto">
            <a:xfrm flipV="1">
              <a:off x="2736" y="1248"/>
              <a:ext cx="0" cy="336"/>
            </a:xfrm>
            <a:prstGeom prst="line">
              <a:avLst/>
            </a:prstGeom>
            <a:noFill/>
            <a:ln w="12700">
              <a:solidFill>
                <a:schemeClr val="tx1"/>
              </a:solidFill>
              <a:round/>
              <a:headEnd/>
              <a:tailEnd type="triangle" w="med" len="med"/>
            </a:ln>
          </p:spPr>
          <p:txBody>
            <a:bodyPr wrap="none"/>
            <a:lstStyle/>
            <a:p>
              <a:endParaRPr lang="en-US"/>
            </a:p>
          </p:txBody>
        </p:sp>
        <p:sp>
          <p:nvSpPr>
            <p:cNvPr id="73815" name="Line 39"/>
            <p:cNvSpPr>
              <a:spLocks noChangeShapeType="1"/>
            </p:cNvSpPr>
            <p:nvPr/>
          </p:nvSpPr>
          <p:spPr bwMode="auto">
            <a:xfrm flipV="1">
              <a:off x="3504" y="1248"/>
              <a:ext cx="1" cy="336"/>
            </a:xfrm>
            <a:prstGeom prst="line">
              <a:avLst/>
            </a:prstGeom>
            <a:noFill/>
            <a:ln w="12700">
              <a:solidFill>
                <a:schemeClr val="tx1"/>
              </a:solidFill>
              <a:round/>
              <a:headEnd/>
              <a:tailEnd type="triangle" w="med" len="med"/>
            </a:ln>
          </p:spPr>
          <p:txBody>
            <a:bodyPr wrap="none"/>
            <a:lstStyle/>
            <a:p>
              <a:endParaRPr lang="en-US"/>
            </a:p>
          </p:txBody>
        </p:sp>
        <p:sp>
          <p:nvSpPr>
            <p:cNvPr id="73816" name="Line 40"/>
            <p:cNvSpPr>
              <a:spLocks noChangeShapeType="1"/>
            </p:cNvSpPr>
            <p:nvPr/>
          </p:nvSpPr>
          <p:spPr bwMode="auto">
            <a:xfrm flipH="1">
              <a:off x="2784"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817" name="Line 41"/>
            <p:cNvSpPr>
              <a:spLocks noChangeShapeType="1"/>
            </p:cNvSpPr>
            <p:nvPr/>
          </p:nvSpPr>
          <p:spPr bwMode="auto">
            <a:xfrm>
              <a:off x="3168"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818" name="Text Box 42"/>
            <p:cNvSpPr txBox="1">
              <a:spLocks noChangeArrowheads="1"/>
            </p:cNvSpPr>
            <p:nvPr/>
          </p:nvSpPr>
          <p:spPr bwMode="auto">
            <a:xfrm>
              <a:off x="3120" y="768"/>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819" name="Text Box 43"/>
            <p:cNvSpPr txBox="1">
              <a:spLocks noChangeArrowheads="1"/>
            </p:cNvSpPr>
            <p:nvPr/>
          </p:nvSpPr>
          <p:spPr bwMode="auto">
            <a:xfrm>
              <a:off x="3120" y="1200"/>
              <a:ext cx="276" cy="231"/>
            </a:xfrm>
            <a:prstGeom prst="rect">
              <a:avLst/>
            </a:prstGeom>
            <a:noFill/>
            <a:ln w="12700">
              <a:noFill/>
              <a:miter lim="800000"/>
              <a:headEnd/>
              <a:tailEnd/>
            </a:ln>
          </p:spPr>
          <p:txBody>
            <a:bodyPr>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820" name="Line 44"/>
            <p:cNvSpPr>
              <a:spLocks noChangeShapeType="1"/>
            </p:cNvSpPr>
            <p:nvPr/>
          </p:nvSpPr>
          <p:spPr bwMode="auto">
            <a:xfrm>
              <a:off x="3168"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21" name="Line 45"/>
            <p:cNvSpPr>
              <a:spLocks noChangeShapeType="1"/>
            </p:cNvSpPr>
            <p:nvPr/>
          </p:nvSpPr>
          <p:spPr bwMode="auto">
            <a:xfrm flipH="1">
              <a:off x="2736"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22" name="Oval 46"/>
            <p:cNvSpPr>
              <a:spLocks noChangeArrowheads="1"/>
            </p:cNvSpPr>
            <p:nvPr/>
          </p:nvSpPr>
          <p:spPr bwMode="auto">
            <a:xfrm>
              <a:off x="3840"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3" name="Oval 47"/>
            <p:cNvSpPr>
              <a:spLocks noChangeArrowheads="1"/>
            </p:cNvSpPr>
            <p:nvPr/>
          </p:nvSpPr>
          <p:spPr bwMode="auto">
            <a:xfrm>
              <a:off x="4224"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4" name="Oval 48"/>
            <p:cNvSpPr>
              <a:spLocks noChangeArrowheads="1"/>
            </p:cNvSpPr>
            <p:nvPr/>
          </p:nvSpPr>
          <p:spPr bwMode="auto">
            <a:xfrm>
              <a:off x="4608"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5" name="Oval 49"/>
            <p:cNvSpPr>
              <a:spLocks noChangeArrowheads="1"/>
            </p:cNvSpPr>
            <p:nvPr/>
          </p:nvSpPr>
          <p:spPr bwMode="auto">
            <a:xfrm>
              <a:off x="4224"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6" name="Oval 50"/>
            <p:cNvSpPr>
              <a:spLocks noChangeArrowheads="1"/>
            </p:cNvSpPr>
            <p:nvPr/>
          </p:nvSpPr>
          <p:spPr bwMode="auto">
            <a:xfrm>
              <a:off x="3840"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7" name="Oval 51"/>
            <p:cNvSpPr>
              <a:spLocks noChangeArrowheads="1"/>
            </p:cNvSpPr>
            <p:nvPr/>
          </p:nvSpPr>
          <p:spPr bwMode="auto">
            <a:xfrm>
              <a:off x="4608"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8" name="Oval 52"/>
            <p:cNvSpPr>
              <a:spLocks noChangeArrowheads="1"/>
            </p:cNvSpPr>
            <p:nvPr/>
          </p:nvSpPr>
          <p:spPr bwMode="auto">
            <a:xfrm>
              <a:off x="4224" y="15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29" name="Line 53"/>
            <p:cNvSpPr>
              <a:spLocks noChangeShapeType="1"/>
            </p:cNvSpPr>
            <p:nvPr/>
          </p:nvSpPr>
          <p:spPr bwMode="auto">
            <a:xfrm>
              <a:off x="3936"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30" name="Line 54"/>
            <p:cNvSpPr>
              <a:spLocks noChangeShapeType="1"/>
            </p:cNvSpPr>
            <p:nvPr/>
          </p:nvSpPr>
          <p:spPr bwMode="auto">
            <a:xfrm>
              <a:off x="4320"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31" name="Line 55"/>
            <p:cNvSpPr>
              <a:spLocks noChangeShapeType="1"/>
            </p:cNvSpPr>
            <p:nvPr/>
          </p:nvSpPr>
          <p:spPr bwMode="auto">
            <a:xfrm>
              <a:off x="4272"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32" name="Line 56"/>
            <p:cNvSpPr>
              <a:spLocks noChangeShapeType="1"/>
            </p:cNvSpPr>
            <p:nvPr/>
          </p:nvSpPr>
          <p:spPr bwMode="auto">
            <a:xfrm>
              <a:off x="4272" y="1248"/>
              <a:ext cx="0" cy="288"/>
            </a:xfrm>
            <a:prstGeom prst="line">
              <a:avLst/>
            </a:prstGeom>
            <a:noFill/>
            <a:ln w="12700">
              <a:solidFill>
                <a:schemeClr val="tx1"/>
              </a:solidFill>
              <a:round/>
              <a:headEnd/>
              <a:tailEnd type="triangle" w="med" len="med"/>
            </a:ln>
          </p:spPr>
          <p:txBody>
            <a:bodyPr wrap="none"/>
            <a:lstStyle/>
            <a:p>
              <a:endParaRPr lang="en-US"/>
            </a:p>
          </p:txBody>
        </p:sp>
        <p:sp>
          <p:nvSpPr>
            <p:cNvPr id="73833" name="Line 57"/>
            <p:cNvSpPr>
              <a:spLocks noChangeShapeType="1"/>
            </p:cNvSpPr>
            <p:nvPr/>
          </p:nvSpPr>
          <p:spPr bwMode="auto">
            <a:xfrm flipV="1">
              <a:off x="3888"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34" name="Line 58"/>
            <p:cNvSpPr>
              <a:spLocks noChangeShapeType="1"/>
            </p:cNvSpPr>
            <p:nvPr/>
          </p:nvSpPr>
          <p:spPr bwMode="auto">
            <a:xfrm flipV="1">
              <a:off x="4656" y="816"/>
              <a:ext cx="0" cy="336"/>
            </a:xfrm>
            <a:prstGeom prst="line">
              <a:avLst/>
            </a:prstGeom>
            <a:noFill/>
            <a:ln w="12700">
              <a:solidFill>
                <a:schemeClr val="tx1"/>
              </a:solidFill>
              <a:round/>
              <a:headEnd/>
              <a:tailEnd type="triangle" w="med" len="med"/>
            </a:ln>
          </p:spPr>
          <p:txBody>
            <a:bodyPr wrap="none"/>
            <a:lstStyle/>
            <a:p>
              <a:endParaRPr lang="en-US"/>
            </a:p>
          </p:txBody>
        </p:sp>
        <p:sp>
          <p:nvSpPr>
            <p:cNvPr id="73835" name="Line 59"/>
            <p:cNvSpPr>
              <a:spLocks noChangeShapeType="1"/>
            </p:cNvSpPr>
            <p:nvPr/>
          </p:nvSpPr>
          <p:spPr bwMode="auto">
            <a:xfrm flipV="1">
              <a:off x="3888" y="1248"/>
              <a:ext cx="0" cy="336"/>
            </a:xfrm>
            <a:prstGeom prst="line">
              <a:avLst/>
            </a:prstGeom>
            <a:noFill/>
            <a:ln w="12700">
              <a:solidFill>
                <a:schemeClr val="tx1"/>
              </a:solidFill>
              <a:round/>
              <a:headEnd/>
              <a:tailEnd type="triangle" w="med" len="med"/>
            </a:ln>
          </p:spPr>
          <p:txBody>
            <a:bodyPr wrap="none"/>
            <a:lstStyle/>
            <a:p>
              <a:endParaRPr lang="en-US"/>
            </a:p>
          </p:txBody>
        </p:sp>
        <p:sp>
          <p:nvSpPr>
            <p:cNvPr id="73836" name="Line 60"/>
            <p:cNvSpPr>
              <a:spLocks noChangeShapeType="1"/>
            </p:cNvSpPr>
            <p:nvPr/>
          </p:nvSpPr>
          <p:spPr bwMode="auto">
            <a:xfrm flipV="1">
              <a:off x="4656" y="1248"/>
              <a:ext cx="1" cy="336"/>
            </a:xfrm>
            <a:prstGeom prst="line">
              <a:avLst/>
            </a:prstGeom>
            <a:noFill/>
            <a:ln w="12700">
              <a:solidFill>
                <a:schemeClr val="tx1"/>
              </a:solidFill>
              <a:round/>
              <a:headEnd/>
              <a:tailEnd type="triangle" w="med" len="med"/>
            </a:ln>
          </p:spPr>
          <p:txBody>
            <a:bodyPr wrap="none"/>
            <a:lstStyle/>
            <a:p>
              <a:endParaRPr lang="en-US"/>
            </a:p>
          </p:txBody>
        </p:sp>
        <p:sp>
          <p:nvSpPr>
            <p:cNvPr id="73837" name="Line 61"/>
            <p:cNvSpPr>
              <a:spLocks noChangeShapeType="1"/>
            </p:cNvSpPr>
            <p:nvPr/>
          </p:nvSpPr>
          <p:spPr bwMode="auto">
            <a:xfrm flipH="1">
              <a:off x="3936"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838" name="Line 62"/>
            <p:cNvSpPr>
              <a:spLocks noChangeShapeType="1"/>
            </p:cNvSpPr>
            <p:nvPr/>
          </p:nvSpPr>
          <p:spPr bwMode="auto">
            <a:xfrm>
              <a:off x="4320" y="1200"/>
              <a:ext cx="288" cy="1"/>
            </a:xfrm>
            <a:prstGeom prst="line">
              <a:avLst/>
            </a:prstGeom>
            <a:noFill/>
            <a:ln w="12700">
              <a:solidFill>
                <a:schemeClr val="tx1"/>
              </a:solidFill>
              <a:round/>
              <a:headEnd/>
              <a:tailEnd type="triangle" w="med" len="med"/>
            </a:ln>
          </p:spPr>
          <p:txBody>
            <a:bodyPr wrap="none"/>
            <a:lstStyle/>
            <a:p>
              <a:endParaRPr lang="en-US"/>
            </a:p>
          </p:txBody>
        </p:sp>
        <p:sp>
          <p:nvSpPr>
            <p:cNvPr id="73839" name="Text Box 63"/>
            <p:cNvSpPr txBox="1">
              <a:spLocks noChangeArrowheads="1"/>
            </p:cNvSpPr>
            <p:nvPr/>
          </p:nvSpPr>
          <p:spPr bwMode="auto">
            <a:xfrm>
              <a:off x="4272" y="768"/>
              <a:ext cx="276" cy="231"/>
            </a:xfrm>
            <a:prstGeom prst="rect">
              <a:avLst/>
            </a:prstGeom>
            <a:noFill/>
            <a:ln w="12700">
              <a:noFill/>
              <a:miter lim="800000"/>
              <a:headEnd/>
              <a:tailEnd/>
            </a:ln>
          </p:spPr>
          <p:txBody>
            <a:bodyPr>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840" name="Text Box 64"/>
            <p:cNvSpPr txBox="1">
              <a:spLocks noChangeArrowheads="1"/>
            </p:cNvSpPr>
            <p:nvPr/>
          </p:nvSpPr>
          <p:spPr bwMode="auto">
            <a:xfrm>
              <a:off x="4272" y="120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841" name="Line 65"/>
            <p:cNvSpPr>
              <a:spLocks noChangeShapeType="1"/>
            </p:cNvSpPr>
            <p:nvPr/>
          </p:nvSpPr>
          <p:spPr bwMode="auto">
            <a:xfrm>
              <a:off x="4320"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42" name="Line 66"/>
            <p:cNvSpPr>
              <a:spLocks noChangeShapeType="1"/>
            </p:cNvSpPr>
            <p:nvPr/>
          </p:nvSpPr>
          <p:spPr bwMode="auto">
            <a:xfrm flipH="1">
              <a:off x="3888" y="1584"/>
              <a:ext cx="336" cy="0"/>
            </a:xfrm>
            <a:prstGeom prst="line">
              <a:avLst/>
            </a:prstGeom>
            <a:noFill/>
            <a:ln w="12700">
              <a:solidFill>
                <a:schemeClr val="tx1"/>
              </a:solidFill>
              <a:round/>
              <a:headEnd/>
              <a:tailEnd type="triangle" w="med" len="med"/>
            </a:ln>
          </p:spPr>
          <p:txBody>
            <a:bodyPr wrap="none"/>
            <a:lstStyle/>
            <a:p>
              <a:endParaRPr lang="en-US"/>
            </a:p>
          </p:txBody>
        </p:sp>
        <p:sp>
          <p:nvSpPr>
            <p:cNvPr id="73843" name="Line 67"/>
            <p:cNvSpPr>
              <a:spLocks noChangeShapeType="1"/>
            </p:cNvSpPr>
            <p:nvPr/>
          </p:nvSpPr>
          <p:spPr bwMode="auto">
            <a:xfrm>
              <a:off x="2400"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44" name="Line 68"/>
            <p:cNvSpPr>
              <a:spLocks noChangeShapeType="1"/>
            </p:cNvSpPr>
            <p:nvPr/>
          </p:nvSpPr>
          <p:spPr bwMode="auto">
            <a:xfrm>
              <a:off x="3552" y="768"/>
              <a:ext cx="288" cy="0"/>
            </a:xfrm>
            <a:prstGeom prst="line">
              <a:avLst/>
            </a:prstGeom>
            <a:noFill/>
            <a:ln w="12700">
              <a:solidFill>
                <a:schemeClr val="tx1"/>
              </a:solidFill>
              <a:round/>
              <a:headEnd/>
              <a:tailEnd type="triangle" w="med" len="med"/>
            </a:ln>
          </p:spPr>
          <p:txBody>
            <a:bodyPr wrap="none"/>
            <a:lstStyle/>
            <a:p>
              <a:endParaRPr lang="en-US"/>
            </a:p>
          </p:txBody>
        </p:sp>
        <p:sp>
          <p:nvSpPr>
            <p:cNvPr id="73845" name="Line 69"/>
            <p:cNvSpPr>
              <a:spLocks noChangeShapeType="1"/>
            </p:cNvSpPr>
            <p:nvPr/>
          </p:nvSpPr>
          <p:spPr bwMode="auto">
            <a:xfrm>
              <a:off x="4704" y="768"/>
              <a:ext cx="432" cy="0"/>
            </a:xfrm>
            <a:prstGeom prst="line">
              <a:avLst/>
            </a:prstGeom>
            <a:noFill/>
            <a:ln w="12700">
              <a:solidFill>
                <a:schemeClr val="tx1"/>
              </a:solidFill>
              <a:round/>
              <a:headEnd/>
              <a:tailEnd type="triangle" w="med" len="med"/>
            </a:ln>
          </p:spPr>
          <p:txBody>
            <a:bodyPr wrap="none"/>
            <a:lstStyle/>
            <a:p>
              <a:endParaRPr lang="en-US"/>
            </a:p>
          </p:txBody>
        </p:sp>
        <p:sp>
          <p:nvSpPr>
            <p:cNvPr id="73846" name="Text Box 70"/>
            <p:cNvSpPr txBox="1">
              <a:spLocks noChangeArrowheads="1"/>
            </p:cNvSpPr>
            <p:nvPr/>
          </p:nvSpPr>
          <p:spPr bwMode="auto">
            <a:xfrm>
              <a:off x="1776" y="336"/>
              <a:ext cx="407"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w</a:t>
              </a:r>
              <a:r>
                <a:rPr lang="en-US" altLang="en-US" sz="1600" baseline="-25000">
                  <a:latin typeface="Comic Sans MS" pitchFamily="66" charset="0"/>
                  <a:cs typeface="Angsana New" pitchFamily="18" charset="-34"/>
                </a:rPr>
                <a:t>1</a:t>
              </a:r>
              <a:r>
                <a:rPr lang="en-US" altLang="en-US" sz="1600">
                  <a:latin typeface="Comic Sans MS" pitchFamily="66" charset="0"/>
                  <a:cs typeface="Angsana New" pitchFamily="18" charset="-34"/>
                </a:rPr>
                <a:t>[n]</a:t>
              </a:r>
            </a:p>
          </p:txBody>
        </p:sp>
        <p:sp>
          <p:nvSpPr>
            <p:cNvPr id="73847" name="Text Box 71"/>
            <p:cNvSpPr txBox="1">
              <a:spLocks noChangeArrowheads="1"/>
            </p:cNvSpPr>
            <p:nvPr/>
          </p:nvSpPr>
          <p:spPr bwMode="auto">
            <a:xfrm>
              <a:off x="2928" y="336"/>
              <a:ext cx="421"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w</a:t>
              </a:r>
              <a:r>
                <a:rPr lang="en-US" altLang="en-US" sz="1600" baseline="-25000">
                  <a:latin typeface="Comic Sans MS" pitchFamily="66" charset="0"/>
                  <a:cs typeface="Angsana New" pitchFamily="18" charset="-34"/>
                </a:rPr>
                <a:t>2</a:t>
              </a:r>
              <a:r>
                <a:rPr lang="en-US" altLang="en-US" sz="1600">
                  <a:latin typeface="Comic Sans MS" pitchFamily="66" charset="0"/>
                  <a:cs typeface="Angsana New" pitchFamily="18" charset="-34"/>
                </a:rPr>
                <a:t>[n]</a:t>
              </a:r>
            </a:p>
          </p:txBody>
        </p:sp>
        <p:sp>
          <p:nvSpPr>
            <p:cNvPr id="73848" name="Text Box 72"/>
            <p:cNvSpPr txBox="1">
              <a:spLocks noChangeArrowheads="1"/>
            </p:cNvSpPr>
            <p:nvPr/>
          </p:nvSpPr>
          <p:spPr bwMode="auto">
            <a:xfrm>
              <a:off x="4080" y="336"/>
              <a:ext cx="421"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w</a:t>
              </a:r>
              <a:r>
                <a:rPr lang="en-US" altLang="en-US" sz="1600" baseline="-25000">
                  <a:latin typeface="Comic Sans MS" pitchFamily="66" charset="0"/>
                  <a:cs typeface="Angsana New" pitchFamily="18" charset="-34"/>
                </a:rPr>
                <a:t>3</a:t>
              </a:r>
              <a:r>
                <a:rPr lang="en-US" altLang="en-US" sz="1600">
                  <a:latin typeface="Comic Sans MS" pitchFamily="66" charset="0"/>
                  <a:cs typeface="Angsana New" pitchFamily="18" charset="-34"/>
                </a:rPr>
                <a:t>[n]</a:t>
              </a:r>
            </a:p>
          </p:txBody>
        </p:sp>
        <p:sp>
          <p:nvSpPr>
            <p:cNvPr id="73849" name="Text Box 73"/>
            <p:cNvSpPr txBox="1">
              <a:spLocks noChangeArrowheads="1"/>
            </p:cNvSpPr>
            <p:nvPr/>
          </p:nvSpPr>
          <p:spPr bwMode="auto">
            <a:xfrm>
              <a:off x="2160" y="336"/>
              <a:ext cx="38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a:t>
              </a:r>
              <a:r>
                <a:rPr lang="en-US" altLang="en-US" sz="1600" baseline="-25000">
                  <a:latin typeface="Comic Sans MS" pitchFamily="66" charset="0"/>
                  <a:cs typeface="Angsana New" pitchFamily="18" charset="-34"/>
                </a:rPr>
                <a:t>1</a:t>
              </a:r>
              <a:r>
                <a:rPr lang="en-US" altLang="en-US" sz="1600">
                  <a:latin typeface="Comic Sans MS" pitchFamily="66" charset="0"/>
                  <a:cs typeface="Angsana New" pitchFamily="18" charset="-34"/>
                </a:rPr>
                <a:t>[n]</a:t>
              </a:r>
            </a:p>
          </p:txBody>
        </p:sp>
        <p:sp>
          <p:nvSpPr>
            <p:cNvPr id="73850" name="Text Box 74"/>
            <p:cNvSpPr txBox="1">
              <a:spLocks noChangeArrowheads="1"/>
            </p:cNvSpPr>
            <p:nvPr/>
          </p:nvSpPr>
          <p:spPr bwMode="auto">
            <a:xfrm>
              <a:off x="3312" y="336"/>
              <a:ext cx="4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a:t>
              </a:r>
              <a:r>
                <a:rPr lang="en-US" altLang="en-US" sz="1600" baseline="-25000">
                  <a:latin typeface="Comic Sans MS" pitchFamily="66" charset="0"/>
                  <a:cs typeface="Angsana New" pitchFamily="18" charset="-34"/>
                </a:rPr>
                <a:t>2</a:t>
              </a:r>
              <a:r>
                <a:rPr lang="en-US" altLang="en-US" sz="1600">
                  <a:latin typeface="Comic Sans MS" pitchFamily="66" charset="0"/>
                  <a:cs typeface="Angsana New" pitchFamily="18" charset="-34"/>
                </a:rPr>
                <a:t>[n]</a:t>
              </a:r>
            </a:p>
          </p:txBody>
        </p:sp>
        <p:sp>
          <p:nvSpPr>
            <p:cNvPr id="73851" name="Text Box 75"/>
            <p:cNvSpPr txBox="1">
              <a:spLocks noChangeArrowheads="1"/>
            </p:cNvSpPr>
            <p:nvPr/>
          </p:nvSpPr>
          <p:spPr bwMode="auto">
            <a:xfrm>
              <a:off x="4464" y="336"/>
              <a:ext cx="4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a:t>
              </a:r>
              <a:r>
                <a:rPr lang="en-US" altLang="en-US" sz="1600" baseline="-25000">
                  <a:latin typeface="Comic Sans MS" pitchFamily="66" charset="0"/>
                  <a:cs typeface="Angsana New" pitchFamily="18" charset="-34"/>
                </a:rPr>
                <a:t>3</a:t>
              </a:r>
              <a:r>
                <a:rPr lang="en-US" altLang="en-US" sz="1600">
                  <a:latin typeface="Comic Sans MS" pitchFamily="66" charset="0"/>
                  <a:cs typeface="Angsana New" pitchFamily="18" charset="-34"/>
                </a:rPr>
                <a:t>[n]</a:t>
              </a:r>
            </a:p>
          </p:txBody>
        </p:sp>
        <p:sp>
          <p:nvSpPr>
            <p:cNvPr id="73852" name="Text Box 76"/>
            <p:cNvSpPr txBox="1">
              <a:spLocks noChangeArrowheads="1"/>
            </p:cNvSpPr>
            <p:nvPr/>
          </p:nvSpPr>
          <p:spPr bwMode="auto">
            <a:xfrm>
              <a:off x="1968" y="528"/>
              <a:ext cx="28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01</a:t>
              </a:r>
              <a:endParaRPr lang="en-US" altLang="en-US" sz="1600">
                <a:latin typeface="Comic Sans MS" pitchFamily="66" charset="0"/>
                <a:cs typeface="Angsana New" pitchFamily="18" charset="-34"/>
              </a:endParaRPr>
            </a:p>
          </p:txBody>
        </p:sp>
        <p:sp>
          <p:nvSpPr>
            <p:cNvPr id="73853" name="Text Box 77"/>
            <p:cNvSpPr txBox="1">
              <a:spLocks noChangeArrowheads="1"/>
            </p:cNvSpPr>
            <p:nvPr/>
          </p:nvSpPr>
          <p:spPr bwMode="auto">
            <a:xfrm>
              <a:off x="3168" y="528"/>
              <a:ext cx="3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02</a:t>
              </a:r>
              <a:endParaRPr lang="en-US" altLang="en-US" sz="1600">
                <a:latin typeface="Comic Sans MS" pitchFamily="66" charset="0"/>
                <a:cs typeface="Angsana New" pitchFamily="18" charset="-34"/>
              </a:endParaRPr>
            </a:p>
          </p:txBody>
        </p:sp>
        <p:sp>
          <p:nvSpPr>
            <p:cNvPr id="73854" name="Text Box 78"/>
            <p:cNvSpPr txBox="1">
              <a:spLocks noChangeArrowheads="1"/>
            </p:cNvSpPr>
            <p:nvPr/>
          </p:nvSpPr>
          <p:spPr bwMode="auto">
            <a:xfrm>
              <a:off x="4320" y="528"/>
              <a:ext cx="3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03</a:t>
              </a:r>
              <a:endParaRPr lang="en-US" altLang="en-US" sz="1600">
                <a:latin typeface="Comic Sans MS" pitchFamily="66" charset="0"/>
                <a:cs typeface="Angsana New" pitchFamily="18" charset="-34"/>
              </a:endParaRPr>
            </a:p>
          </p:txBody>
        </p:sp>
        <p:sp>
          <p:nvSpPr>
            <p:cNvPr id="73855" name="Text Box 79"/>
            <p:cNvSpPr txBox="1">
              <a:spLocks noChangeArrowheads="1"/>
            </p:cNvSpPr>
            <p:nvPr/>
          </p:nvSpPr>
          <p:spPr bwMode="auto">
            <a:xfrm>
              <a:off x="3168" y="960"/>
              <a:ext cx="28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12</a:t>
              </a:r>
              <a:endParaRPr lang="en-US" altLang="en-US" sz="1600">
                <a:latin typeface="Comic Sans MS" pitchFamily="66" charset="0"/>
                <a:cs typeface="Angsana New" pitchFamily="18" charset="-34"/>
              </a:endParaRPr>
            </a:p>
          </p:txBody>
        </p:sp>
        <p:sp>
          <p:nvSpPr>
            <p:cNvPr id="73856" name="Text Box 80"/>
            <p:cNvSpPr txBox="1">
              <a:spLocks noChangeArrowheads="1"/>
            </p:cNvSpPr>
            <p:nvPr/>
          </p:nvSpPr>
          <p:spPr bwMode="auto">
            <a:xfrm>
              <a:off x="2784" y="960"/>
              <a:ext cx="27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12</a:t>
              </a:r>
              <a:endParaRPr lang="en-US" altLang="en-US" sz="1600">
                <a:latin typeface="Comic Sans MS" pitchFamily="66" charset="0"/>
                <a:cs typeface="Angsana New" pitchFamily="18" charset="-34"/>
              </a:endParaRPr>
            </a:p>
          </p:txBody>
        </p:sp>
        <p:sp>
          <p:nvSpPr>
            <p:cNvPr id="73857" name="Text Box 81"/>
            <p:cNvSpPr txBox="1">
              <a:spLocks noChangeArrowheads="1"/>
            </p:cNvSpPr>
            <p:nvPr/>
          </p:nvSpPr>
          <p:spPr bwMode="auto">
            <a:xfrm>
              <a:off x="3936" y="960"/>
              <a:ext cx="27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13</a:t>
              </a:r>
              <a:endParaRPr lang="en-US" altLang="en-US" sz="1600">
                <a:latin typeface="Comic Sans MS" pitchFamily="66" charset="0"/>
                <a:cs typeface="Angsana New" pitchFamily="18" charset="-34"/>
              </a:endParaRPr>
            </a:p>
          </p:txBody>
        </p:sp>
        <p:sp>
          <p:nvSpPr>
            <p:cNvPr id="73858" name="Text Box 82"/>
            <p:cNvSpPr txBox="1">
              <a:spLocks noChangeArrowheads="1"/>
            </p:cNvSpPr>
            <p:nvPr/>
          </p:nvSpPr>
          <p:spPr bwMode="auto">
            <a:xfrm>
              <a:off x="4320" y="960"/>
              <a:ext cx="28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13</a:t>
              </a:r>
              <a:endParaRPr lang="en-US" altLang="en-US" sz="1600">
                <a:latin typeface="Comic Sans MS" pitchFamily="66" charset="0"/>
                <a:cs typeface="Angsana New" pitchFamily="18" charset="-34"/>
              </a:endParaRPr>
            </a:p>
          </p:txBody>
        </p:sp>
        <p:sp>
          <p:nvSpPr>
            <p:cNvPr id="73859" name="Text Box 83"/>
            <p:cNvSpPr txBox="1">
              <a:spLocks noChangeArrowheads="1"/>
            </p:cNvSpPr>
            <p:nvPr/>
          </p:nvSpPr>
          <p:spPr bwMode="auto">
            <a:xfrm>
              <a:off x="2784" y="1344"/>
              <a:ext cx="29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22</a:t>
              </a:r>
              <a:endParaRPr lang="en-US" altLang="en-US" sz="1600">
                <a:latin typeface="Comic Sans MS" pitchFamily="66" charset="0"/>
                <a:cs typeface="Angsana New" pitchFamily="18" charset="-34"/>
              </a:endParaRPr>
            </a:p>
          </p:txBody>
        </p:sp>
        <p:sp>
          <p:nvSpPr>
            <p:cNvPr id="73860" name="Text Box 84"/>
            <p:cNvSpPr txBox="1">
              <a:spLocks noChangeArrowheads="1"/>
            </p:cNvSpPr>
            <p:nvPr/>
          </p:nvSpPr>
          <p:spPr bwMode="auto">
            <a:xfrm>
              <a:off x="3168" y="1344"/>
              <a:ext cx="3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22</a:t>
              </a:r>
              <a:endParaRPr lang="en-US" altLang="en-US" sz="1600">
                <a:latin typeface="Comic Sans MS" pitchFamily="66" charset="0"/>
                <a:cs typeface="Angsana New" pitchFamily="18" charset="-34"/>
              </a:endParaRPr>
            </a:p>
          </p:txBody>
        </p:sp>
        <p:sp>
          <p:nvSpPr>
            <p:cNvPr id="73861" name="Text Box 85"/>
            <p:cNvSpPr txBox="1">
              <a:spLocks noChangeArrowheads="1"/>
            </p:cNvSpPr>
            <p:nvPr/>
          </p:nvSpPr>
          <p:spPr bwMode="auto">
            <a:xfrm>
              <a:off x="3936" y="1344"/>
              <a:ext cx="29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23</a:t>
              </a:r>
              <a:endParaRPr lang="en-US" altLang="en-US" sz="1600">
                <a:latin typeface="Comic Sans MS" pitchFamily="66" charset="0"/>
                <a:cs typeface="Angsana New" pitchFamily="18" charset="-34"/>
              </a:endParaRPr>
            </a:p>
          </p:txBody>
        </p:sp>
        <p:sp>
          <p:nvSpPr>
            <p:cNvPr id="73862" name="Text Box 86"/>
            <p:cNvSpPr txBox="1">
              <a:spLocks noChangeArrowheads="1"/>
            </p:cNvSpPr>
            <p:nvPr/>
          </p:nvSpPr>
          <p:spPr bwMode="auto">
            <a:xfrm>
              <a:off x="4320" y="1344"/>
              <a:ext cx="300"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23</a:t>
              </a:r>
              <a:endParaRPr lang="en-US" altLang="en-US" sz="1600">
                <a:latin typeface="Comic Sans MS" pitchFamily="66" charset="0"/>
                <a:cs typeface="Angsana New" pitchFamily="18" charset="-34"/>
              </a:endParaRPr>
            </a:p>
          </p:txBody>
        </p:sp>
        <p:sp>
          <p:nvSpPr>
            <p:cNvPr id="73863" name="Text Box 87"/>
            <p:cNvSpPr txBox="1">
              <a:spLocks noChangeArrowheads="1"/>
            </p:cNvSpPr>
            <p:nvPr/>
          </p:nvSpPr>
          <p:spPr bwMode="auto">
            <a:xfrm>
              <a:off x="1632" y="960"/>
              <a:ext cx="262"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11</a:t>
              </a:r>
              <a:endParaRPr lang="en-US" altLang="en-US" sz="1600">
                <a:latin typeface="Comic Sans MS" pitchFamily="66" charset="0"/>
                <a:cs typeface="Angsana New" pitchFamily="18" charset="-34"/>
              </a:endParaRPr>
            </a:p>
          </p:txBody>
        </p:sp>
        <p:sp>
          <p:nvSpPr>
            <p:cNvPr id="73864" name="Text Box 88"/>
            <p:cNvSpPr txBox="1">
              <a:spLocks noChangeArrowheads="1"/>
            </p:cNvSpPr>
            <p:nvPr/>
          </p:nvSpPr>
          <p:spPr bwMode="auto">
            <a:xfrm>
              <a:off x="1632" y="1344"/>
              <a:ext cx="27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21</a:t>
              </a:r>
              <a:endParaRPr lang="en-US" altLang="en-US" sz="1600">
                <a:latin typeface="Comic Sans MS" pitchFamily="66" charset="0"/>
                <a:cs typeface="Angsana New" pitchFamily="18" charset="-34"/>
              </a:endParaRPr>
            </a:p>
          </p:txBody>
        </p:sp>
        <p:sp>
          <p:nvSpPr>
            <p:cNvPr id="73865" name="Text Box 89"/>
            <p:cNvSpPr txBox="1">
              <a:spLocks noChangeArrowheads="1"/>
            </p:cNvSpPr>
            <p:nvPr/>
          </p:nvSpPr>
          <p:spPr bwMode="auto">
            <a:xfrm>
              <a:off x="2016" y="1344"/>
              <a:ext cx="286"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21</a:t>
              </a:r>
              <a:endParaRPr lang="en-US" altLang="en-US" sz="1600">
                <a:latin typeface="Comic Sans MS" pitchFamily="66" charset="0"/>
                <a:cs typeface="Angsana New" pitchFamily="18" charset="-34"/>
              </a:endParaRPr>
            </a:p>
          </p:txBody>
        </p:sp>
        <p:sp>
          <p:nvSpPr>
            <p:cNvPr id="73866" name="Text Box 90"/>
            <p:cNvSpPr txBox="1">
              <a:spLocks noChangeArrowheads="1"/>
            </p:cNvSpPr>
            <p:nvPr/>
          </p:nvSpPr>
          <p:spPr bwMode="auto">
            <a:xfrm>
              <a:off x="2016" y="960"/>
              <a:ext cx="272"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11</a:t>
              </a:r>
              <a:endParaRPr lang="en-US" altLang="en-US" sz="1600">
                <a:latin typeface="Comic Sans MS" pitchFamily="66" charset="0"/>
                <a:cs typeface="Angsana New" pitchFamily="18" charset="-34"/>
              </a:endParaRPr>
            </a:p>
          </p:txBody>
        </p:sp>
        <p:sp>
          <p:nvSpPr>
            <p:cNvPr id="73867" name="Line 91"/>
            <p:cNvSpPr>
              <a:spLocks noChangeShapeType="1"/>
            </p:cNvSpPr>
            <p:nvPr/>
          </p:nvSpPr>
          <p:spPr bwMode="auto">
            <a:xfrm>
              <a:off x="2352" y="576"/>
              <a:ext cx="0" cy="96"/>
            </a:xfrm>
            <a:prstGeom prst="line">
              <a:avLst/>
            </a:prstGeom>
            <a:noFill/>
            <a:ln w="12700">
              <a:solidFill>
                <a:schemeClr val="tx1"/>
              </a:solidFill>
              <a:round/>
              <a:headEnd/>
              <a:tailEnd type="triangle" w="med" len="med"/>
            </a:ln>
          </p:spPr>
          <p:txBody>
            <a:bodyPr wrap="none"/>
            <a:lstStyle/>
            <a:p>
              <a:endParaRPr lang="en-US"/>
            </a:p>
          </p:txBody>
        </p:sp>
        <p:sp>
          <p:nvSpPr>
            <p:cNvPr id="73868" name="Line 92"/>
            <p:cNvSpPr>
              <a:spLocks noChangeShapeType="1"/>
            </p:cNvSpPr>
            <p:nvPr/>
          </p:nvSpPr>
          <p:spPr bwMode="auto">
            <a:xfrm>
              <a:off x="1968" y="576"/>
              <a:ext cx="0" cy="96"/>
            </a:xfrm>
            <a:prstGeom prst="line">
              <a:avLst/>
            </a:prstGeom>
            <a:noFill/>
            <a:ln w="12700">
              <a:solidFill>
                <a:schemeClr val="tx1"/>
              </a:solidFill>
              <a:round/>
              <a:headEnd/>
              <a:tailEnd type="triangle" w="med" len="med"/>
            </a:ln>
          </p:spPr>
          <p:txBody>
            <a:bodyPr wrap="none"/>
            <a:lstStyle/>
            <a:p>
              <a:endParaRPr lang="en-US"/>
            </a:p>
          </p:txBody>
        </p:sp>
        <p:sp>
          <p:nvSpPr>
            <p:cNvPr id="73869" name="Line 93"/>
            <p:cNvSpPr>
              <a:spLocks noChangeShapeType="1"/>
            </p:cNvSpPr>
            <p:nvPr/>
          </p:nvSpPr>
          <p:spPr bwMode="auto">
            <a:xfrm>
              <a:off x="3120" y="576"/>
              <a:ext cx="0" cy="96"/>
            </a:xfrm>
            <a:prstGeom prst="line">
              <a:avLst/>
            </a:prstGeom>
            <a:noFill/>
            <a:ln w="12700">
              <a:solidFill>
                <a:schemeClr val="tx1"/>
              </a:solidFill>
              <a:round/>
              <a:headEnd/>
              <a:tailEnd type="triangle" w="med" len="med"/>
            </a:ln>
          </p:spPr>
          <p:txBody>
            <a:bodyPr wrap="none"/>
            <a:lstStyle/>
            <a:p>
              <a:endParaRPr lang="en-US"/>
            </a:p>
          </p:txBody>
        </p:sp>
        <p:sp>
          <p:nvSpPr>
            <p:cNvPr id="73870" name="Line 94"/>
            <p:cNvSpPr>
              <a:spLocks noChangeShapeType="1"/>
            </p:cNvSpPr>
            <p:nvPr/>
          </p:nvSpPr>
          <p:spPr bwMode="auto">
            <a:xfrm>
              <a:off x="3504" y="576"/>
              <a:ext cx="0" cy="96"/>
            </a:xfrm>
            <a:prstGeom prst="line">
              <a:avLst/>
            </a:prstGeom>
            <a:noFill/>
            <a:ln w="12700">
              <a:solidFill>
                <a:schemeClr val="tx1"/>
              </a:solidFill>
              <a:round/>
              <a:headEnd/>
              <a:tailEnd type="triangle" w="med" len="med"/>
            </a:ln>
          </p:spPr>
          <p:txBody>
            <a:bodyPr wrap="none"/>
            <a:lstStyle/>
            <a:p>
              <a:endParaRPr lang="en-US"/>
            </a:p>
          </p:txBody>
        </p:sp>
        <p:sp>
          <p:nvSpPr>
            <p:cNvPr id="73871" name="Line 95"/>
            <p:cNvSpPr>
              <a:spLocks noChangeShapeType="1"/>
            </p:cNvSpPr>
            <p:nvPr/>
          </p:nvSpPr>
          <p:spPr bwMode="auto">
            <a:xfrm>
              <a:off x="4272" y="576"/>
              <a:ext cx="0" cy="96"/>
            </a:xfrm>
            <a:prstGeom prst="line">
              <a:avLst/>
            </a:prstGeom>
            <a:noFill/>
            <a:ln w="12700">
              <a:solidFill>
                <a:schemeClr val="tx1"/>
              </a:solidFill>
              <a:round/>
              <a:headEnd/>
              <a:tailEnd type="triangle" w="med" len="med"/>
            </a:ln>
          </p:spPr>
          <p:txBody>
            <a:bodyPr wrap="none"/>
            <a:lstStyle/>
            <a:p>
              <a:endParaRPr lang="en-US"/>
            </a:p>
          </p:txBody>
        </p:sp>
        <p:sp>
          <p:nvSpPr>
            <p:cNvPr id="73872" name="Line 96"/>
            <p:cNvSpPr>
              <a:spLocks noChangeShapeType="1"/>
            </p:cNvSpPr>
            <p:nvPr/>
          </p:nvSpPr>
          <p:spPr bwMode="auto">
            <a:xfrm>
              <a:off x="4656" y="576"/>
              <a:ext cx="0" cy="96"/>
            </a:xfrm>
            <a:prstGeom prst="line">
              <a:avLst/>
            </a:prstGeom>
            <a:noFill/>
            <a:ln w="12700">
              <a:solidFill>
                <a:schemeClr val="tx1"/>
              </a:solidFill>
              <a:round/>
              <a:headEnd/>
              <a:tailEnd type="triangle" w="med" len="med"/>
            </a:ln>
          </p:spPr>
          <p:txBody>
            <a:bodyPr wrap="none"/>
            <a:lstStyle/>
            <a:p>
              <a:endParaRPr lang="en-US"/>
            </a:p>
          </p:txBody>
        </p:sp>
        <p:sp>
          <p:nvSpPr>
            <p:cNvPr id="73873" name="Oval 169"/>
            <p:cNvSpPr>
              <a:spLocks noChangeArrowheads="1"/>
            </p:cNvSpPr>
            <p:nvPr/>
          </p:nvSpPr>
          <p:spPr bwMode="auto">
            <a:xfrm>
              <a:off x="1056" y="72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874" name="Line 170"/>
            <p:cNvSpPr>
              <a:spLocks noChangeShapeType="1"/>
            </p:cNvSpPr>
            <p:nvPr/>
          </p:nvSpPr>
          <p:spPr bwMode="auto">
            <a:xfrm>
              <a:off x="1152" y="768"/>
              <a:ext cx="384" cy="0"/>
            </a:xfrm>
            <a:prstGeom prst="line">
              <a:avLst/>
            </a:prstGeom>
            <a:noFill/>
            <a:ln w="12700">
              <a:solidFill>
                <a:schemeClr val="tx1"/>
              </a:solidFill>
              <a:round/>
              <a:headEnd/>
              <a:tailEnd type="triangle" w="med" len="med"/>
            </a:ln>
          </p:spPr>
          <p:txBody>
            <a:bodyPr wrap="none"/>
            <a:lstStyle/>
            <a:p>
              <a:endParaRPr lang="en-US"/>
            </a:p>
          </p:txBody>
        </p:sp>
        <p:sp>
          <p:nvSpPr>
            <p:cNvPr id="73875" name="Text Box 171"/>
            <p:cNvSpPr txBox="1">
              <a:spLocks noChangeArrowheads="1"/>
            </p:cNvSpPr>
            <p:nvPr/>
          </p:nvSpPr>
          <p:spPr bwMode="auto">
            <a:xfrm>
              <a:off x="1008" y="480"/>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grpSp>
      <p:grpSp>
        <p:nvGrpSpPr>
          <p:cNvPr id="4" name="Group 178"/>
          <p:cNvGrpSpPr>
            <a:grpSpLocks/>
          </p:cNvGrpSpPr>
          <p:nvPr/>
        </p:nvGrpSpPr>
        <p:grpSpPr bwMode="auto">
          <a:xfrm>
            <a:off x="1219200" y="3581400"/>
            <a:ext cx="6842125" cy="1219200"/>
            <a:chOff x="1200" y="2256"/>
            <a:chExt cx="4310" cy="768"/>
          </a:xfrm>
        </p:grpSpPr>
        <p:sp>
          <p:nvSpPr>
            <p:cNvPr id="73735" name="Oval 130"/>
            <p:cNvSpPr>
              <a:spLocks noChangeArrowheads="1"/>
            </p:cNvSpPr>
            <p:nvPr/>
          </p:nvSpPr>
          <p:spPr bwMode="auto">
            <a:xfrm>
              <a:off x="1728"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36" name="Oval 131"/>
            <p:cNvSpPr>
              <a:spLocks noChangeArrowheads="1"/>
            </p:cNvSpPr>
            <p:nvPr/>
          </p:nvSpPr>
          <p:spPr bwMode="auto">
            <a:xfrm>
              <a:off x="2112"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37" name="Oval 132"/>
            <p:cNvSpPr>
              <a:spLocks noChangeArrowheads="1"/>
            </p:cNvSpPr>
            <p:nvPr/>
          </p:nvSpPr>
          <p:spPr bwMode="auto">
            <a:xfrm>
              <a:off x="1728" y="292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38" name="Line 133"/>
            <p:cNvSpPr>
              <a:spLocks noChangeShapeType="1"/>
            </p:cNvSpPr>
            <p:nvPr/>
          </p:nvSpPr>
          <p:spPr bwMode="auto">
            <a:xfrm>
              <a:off x="1824"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39" name="Line 134"/>
            <p:cNvSpPr>
              <a:spLocks noChangeShapeType="1"/>
            </p:cNvSpPr>
            <p:nvPr/>
          </p:nvSpPr>
          <p:spPr bwMode="auto">
            <a:xfrm>
              <a:off x="1776" y="2592"/>
              <a:ext cx="0" cy="336"/>
            </a:xfrm>
            <a:prstGeom prst="line">
              <a:avLst/>
            </a:prstGeom>
            <a:noFill/>
            <a:ln w="12700">
              <a:solidFill>
                <a:schemeClr val="tx1"/>
              </a:solidFill>
              <a:round/>
              <a:headEnd/>
              <a:tailEnd type="triangle" w="med" len="med"/>
            </a:ln>
          </p:spPr>
          <p:txBody>
            <a:bodyPr wrap="none"/>
            <a:lstStyle/>
            <a:p>
              <a:endParaRPr lang="en-US"/>
            </a:p>
          </p:txBody>
        </p:sp>
        <p:sp>
          <p:nvSpPr>
            <p:cNvPr id="73740" name="Line 135"/>
            <p:cNvSpPr>
              <a:spLocks noChangeShapeType="1"/>
            </p:cNvSpPr>
            <p:nvPr/>
          </p:nvSpPr>
          <p:spPr bwMode="auto">
            <a:xfrm flipV="1">
              <a:off x="2160" y="2592"/>
              <a:ext cx="0" cy="384"/>
            </a:xfrm>
            <a:prstGeom prst="line">
              <a:avLst/>
            </a:prstGeom>
            <a:noFill/>
            <a:ln w="12700">
              <a:solidFill>
                <a:schemeClr val="tx1"/>
              </a:solidFill>
              <a:round/>
              <a:headEnd/>
              <a:tailEnd type="triangle" w="med" len="med"/>
            </a:ln>
          </p:spPr>
          <p:txBody>
            <a:bodyPr wrap="none"/>
            <a:lstStyle/>
            <a:p>
              <a:endParaRPr lang="en-US"/>
            </a:p>
          </p:txBody>
        </p:sp>
        <p:sp>
          <p:nvSpPr>
            <p:cNvPr id="73741" name="Line 136"/>
            <p:cNvSpPr>
              <a:spLocks noChangeShapeType="1"/>
            </p:cNvSpPr>
            <p:nvPr/>
          </p:nvSpPr>
          <p:spPr bwMode="auto">
            <a:xfrm>
              <a:off x="1824" y="2976"/>
              <a:ext cx="336" cy="0"/>
            </a:xfrm>
            <a:prstGeom prst="line">
              <a:avLst/>
            </a:prstGeom>
            <a:noFill/>
            <a:ln w="12700">
              <a:solidFill>
                <a:schemeClr val="tx1"/>
              </a:solidFill>
              <a:round/>
              <a:headEnd/>
              <a:tailEnd type="triangle" w="med" len="med"/>
            </a:ln>
          </p:spPr>
          <p:txBody>
            <a:bodyPr wrap="none"/>
            <a:lstStyle/>
            <a:p>
              <a:endParaRPr lang="en-US"/>
            </a:p>
          </p:txBody>
        </p:sp>
        <p:sp>
          <p:nvSpPr>
            <p:cNvPr id="73742" name="Text Box 137"/>
            <p:cNvSpPr txBox="1">
              <a:spLocks noChangeArrowheads="1"/>
            </p:cNvSpPr>
            <p:nvPr/>
          </p:nvSpPr>
          <p:spPr bwMode="auto">
            <a:xfrm>
              <a:off x="1488" y="2592"/>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43" name="Oval 138"/>
            <p:cNvSpPr>
              <a:spLocks noChangeArrowheads="1"/>
            </p:cNvSpPr>
            <p:nvPr/>
          </p:nvSpPr>
          <p:spPr bwMode="auto">
            <a:xfrm>
              <a:off x="2496"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44" name="Oval 139"/>
            <p:cNvSpPr>
              <a:spLocks noChangeArrowheads="1"/>
            </p:cNvSpPr>
            <p:nvPr/>
          </p:nvSpPr>
          <p:spPr bwMode="auto">
            <a:xfrm>
              <a:off x="2880"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45" name="Oval 140"/>
            <p:cNvSpPr>
              <a:spLocks noChangeArrowheads="1"/>
            </p:cNvSpPr>
            <p:nvPr/>
          </p:nvSpPr>
          <p:spPr bwMode="auto">
            <a:xfrm>
              <a:off x="2880" y="292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46" name="Line 141"/>
            <p:cNvSpPr>
              <a:spLocks noChangeShapeType="1"/>
            </p:cNvSpPr>
            <p:nvPr/>
          </p:nvSpPr>
          <p:spPr bwMode="auto">
            <a:xfrm>
              <a:off x="2592"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47" name="Line 142"/>
            <p:cNvSpPr>
              <a:spLocks noChangeShapeType="1"/>
            </p:cNvSpPr>
            <p:nvPr/>
          </p:nvSpPr>
          <p:spPr bwMode="auto">
            <a:xfrm>
              <a:off x="2928" y="2592"/>
              <a:ext cx="0" cy="336"/>
            </a:xfrm>
            <a:prstGeom prst="line">
              <a:avLst/>
            </a:prstGeom>
            <a:noFill/>
            <a:ln w="12700">
              <a:solidFill>
                <a:schemeClr val="tx1"/>
              </a:solidFill>
              <a:round/>
              <a:headEnd/>
              <a:tailEnd type="triangle" w="med" len="med"/>
            </a:ln>
          </p:spPr>
          <p:txBody>
            <a:bodyPr wrap="none"/>
            <a:lstStyle/>
            <a:p>
              <a:endParaRPr lang="en-US"/>
            </a:p>
          </p:txBody>
        </p:sp>
        <p:sp>
          <p:nvSpPr>
            <p:cNvPr id="73748" name="Line 143"/>
            <p:cNvSpPr>
              <a:spLocks noChangeShapeType="1"/>
            </p:cNvSpPr>
            <p:nvPr/>
          </p:nvSpPr>
          <p:spPr bwMode="auto">
            <a:xfrm flipV="1">
              <a:off x="2544" y="2592"/>
              <a:ext cx="0" cy="384"/>
            </a:xfrm>
            <a:prstGeom prst="line">
              <a:avLst/>
            </a:prstGeom>
            <a:noFill/>
            <a:ln w="12700">
              <a:solidFill>
                <a:schemeClr val="tx1"/>
              </a:solidFill>
              <a:round/>
              <a:headEnd/>
              <a:tailEnd type="triangle" w="med" len="med"/>
            </a:ln>
          </p:spPr>
          <p:txBody>
            <a:bodyPr wrap="none"/>
            <a:lstStyle/>
            <a:p>
              <a:endParaRPr lang="en-US"/>
            </a:p>
          </p:txBody>
        </p:sp>
        <p:sp>
          <p:nvSpPr>
            <p:cNvPr id="73749" name="Line 144"/>
            <p:cNvSpPr>
              <a:spLocks noChangeShapeType="1"/>
            </p:cNvSpPr>
            <p:nvPr/>
          </p:nvSpPr>
          <p:spPr bwMode="auto">
            <a:xfrm flipH="1">
              <a:off x="2544" y="2976"/>
              <a:ext cx="336" cy="0"/>
            </a:xfrm>
            <a:prstGeom prst="line">
              <a:avLst/>
            </a:prstGeom>
            <a:noFill/>
            <a:ln w="12700">
              <a:solidFill>
                <a:schemeClr val="tx1"/>
              </a:solidFill>
              <a:round/>
              <a:headEnd/>
              <a:tailEnd type="triangle" w="med" len="med"/>
            </a:ln>
          </p:spPr>
          <p:txBody>
            <a:bodyPr wrap="none"/>
            <a:lstStyle/>
            <a:p>
              <a:endParaRPr lang="en-US"/>
            </a:p>
          </p:txBody>
        </p:sp>
        <p:sp>
          <p:nvSpPr>
            <p:cNvPr id="73750" name="Line 145"/>
            <p:cNvSpPr>
              <a:spLocks noChangeShapeType="1"/>
            </p:cNvSpPr>
            <p:nvPr/>
          </p:nvSpPr>
          <p:spPr bwMode="auto">
            <a:xfrm>
              <a:off x="2208"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51" name="Text Box 146"/>
            <p:cNvSpPr txBox="1">
              <a:spLocks noChangeArrowheads="1"/>
            </p:cNvSpPr>
            <p:nvPr/>
          </p:nvSpPr>
          <p:spPr bwMode="auto">
            <a:xfrm>
              <a:off x="2592" y="2736"/>
              <a:ext cx="304"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0.5</a:t>
              </a:r>
            </a:p>
          </p:txBody>
        </p:sp>
        <p:sp>
          <p:nvSpPr>
            <p:cNvPr id="73752" name="Oval 147"/>
            <p:cNvSpPr>
              <a:spLocks noChangeArrowheads="1"/>
            </p:cNvSpPr>
            <p:nvPr/>
          </p:nvSpPr>
          <p:spPr bwMode="auto">
            <a:xfrm>
              <a:off x="3552"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53" name="Oval 148"/>
            <p:cNvSpPr>
              <a:spLocks noChangeArrowheads="1"/>
            </p:cNvSpPr>
            <p:nvPr/>
          </p:nvSpPr>
          <p:spPr bwMode="auto">
            <a:xfrm>
              <a:off x="3936"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54" name="Oval 149"/>
            <p:cNvSpPr>
              <a:spLocks noChangeArrowheads="1"/>
            </p:cNvSpPr>
            <p:nvPr/>
          </p:nvSpPr>
          <p:spPr bwMode="auto">
            <a:xfrm>
              <a:off x="3552" y="292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55" name="Line 150"/>
            <p:cNvSpPr>
              <a:spLocks noChangeShapeType="1"/>
            </p:cNvSpPr>
            <p:nvPr/>
          </p:nvSpPr>
          <p:spPr bwMode="auto">
            <a:xfrm>
              <a:off x="3648"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56" name="Line 151"/>
            <p:cNvSpPr>
              <a:spLocks noChangeShapeType="1"/>
            </p:cNvSpPr>
            <p:nvPr/>
          </p:nvSpPr>
          <p:spPr bwMode="auto">
            <a:xfrm>
              <a:off x="3600" y="2592"/>
              <a:ext cx="0" cy="336"/>
            </a:xfrm>
            <a:prstGeom prst="line">
              <a:avLst/>
            </a:prstGeom>
            <a:noFill/>
            <a:ln w="12700">
              <a:solidFill>
                <a:schemeClr val="tx1"/>
              </a:solidFill>
              <a:round/>
              <a:headEnd/>
              <a:tailEnd type="triangle" w="med" len="med"/>
            </a:ln>
          </p:spPr>
          <p:txBody>
            <a:bodyPr wrap="none"/>
            <a:lstStyle/>
            <a:p>
              <a:endParaRPr lang="en-US"/>
            </a:p>
          </p:txBody>
        </p:sp>
        <p:sp>
          <p:nvSpPr>
            <p:cNvPr id="73757" name="Line 152"/>
            <p:cNvSpPr>
              <a:spLocks noChangeShapeType="1"/>
            </p:cNvSpPr>
            <p:nvPr/>
          </p:nvSpPr>
          <p:spPr bwMode="auto">
            <a:xfrm flipV="1">
              <a:off x="3984" y="2592"/>
              <a:ext cx="0" cy="384"/>
            </a:xfrm>
            <a:prstGeom prst="line">
              <a:avLst/>
            </a:prstGeom>
            <a:noFill/>
            <a:ln w="12700">
              <a:solidFill>
                <a:schemeClr val="tx1"/>
              </a:solidFill>
              <a:round/>
              <a:headEnd/>
              <a:tailEnd type="triangle" w="med" len="med"/>
            </a:ln>
          </p:spPr>
          <p:txBody>
            <a:bodyPr wrap="none"/>
            <a:lstStyle/>
            <a:p>
              <a:endParaRPr lang="en-US"/>
            </a:p>
          </p:txBody>
        </p:sp>
        <p:sp>
          <p:nvSpPr>
            <p:cNvPr id="73758" name="Line 153"/>
            <p:cNvSpPr>
              <a:spLocks noChangeShapeType="1"/>
            </p:cNvSpPr>
            <p:nvPr/>
          </p:nvSpPr>
          <p:spPr bwMode="auto">
            <a:xfrm>
              <a:off x="3648" y="2976"/>
              <a:ext cx="336" cy="0"/>
            </a:xfrm>
            <a:prstGeom prst="line">
              <a:avLst/>
            </a:prstGeom>
            <a:noFill/>
            <a:ln w="12700">
              <a:solidFill>
                <a:schemeClr val="tx1"/>
              </a:solidFill>
              <a:round/>
              <a:headEnd/>
              <a:tailEnd type="triangle" w="med" len="med"/>
            </a:ln>
          </p:spPr>
          <p:txBody>
            <a:bodyPr wrap="none"/>
            <a:lstStyle/>
            <a:p>
              <a:endParaRPr lang="en-US"/>
            </a:p>
          </p:txBody>
        </p:sp>
        <p:sp>
          <p:nvSpPr>
            <p:cNvPr id="73759" name="Oval 154"/>
            <p:cNvSpPr>
              <a:spLocks noChangeArrowheads="1"/>
            </p:cNvSpPr>
            <p:nvPr/>
          </p:nvSpPr>
          <p:spPr bwMode="auto">
            <a:xfrm>
              <a:off x="4320"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60" name="Oval 155"/>
            <p:cNvSpPr>
              <a:spLocks noChangeArrowheads="1"/>
            </p:cNvSpPr>
            <p:nvPr/>
          </p:nvSpPr>
          <p:spPr bwMode="auto">
            <a:xfrm>
              <a:off x="4704"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61" name="Oval 156"/>
            <p:cNvSpPr>
              <a:spLocks noChangeArrowheads="1"/>
            </p:cNvSpPr>
            <p:nvPr/>
          </p:nvSpPr>
          <p:spPr bwMode="auto">
            <a:xfrm>
              <a:off x="4704" y="292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62" name="Line 157"/>
            <p:cNvSpPr>
              <a:spLocks noChangeShapeType="1"/>
            </p:cNvSpPr>
            <p:nvPr/>
          </p:nvSpPr>
          <p:spPr bwMode="auto">
            <a:xfrm>
              <a:off x="4416"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63" name="Line 158"/>
            <p:cNvSpPr>
              <a:spLocks noChangeShapeType="1"/>
            </p:cNvSpPr>
            <p:nvPr/>
          </p:nvSpPr>
          <p:spPr bwMode="auto">
            <a:xfrm>
              <a:off x="4752" y="2592"/>
              <a:ext cx="0" cy="336"/>
            </a:xfrm>
            <a:prstGeom prst="line">
              <a:avLst/>
            </a:prstGeom>
            <a:noFill/>
            <a:ln w="12700">
              <a:solidFill>
                <a:schemeClr val="tx1"/>
              </a:solidFill>
              <a:round/>
              <a:headEnd/>
              <a:tailEnd type="triangle" w="med" len="med"/>
            </a:ln>
          </p:spPr>
          <p:txBody>
            <a:bodyPr wrap="none"/>
            <a:lstStyle/>
            <a:p>
              <a:endParaRPr lang="en-US"/>
            </a:p>
          </p:txBody>
        </p:sp>
        <p:sp>
          <p:nvSpPr>
            <p:cNvPr id="73764" name="Line 159"/>
            <p:cNvSpPr>
              <a:spLocks noChangeShapeType="1"/>
            </p:cNvSpPr>
            <p:nvPr/>
          </p:nvSpPr>
          <p:spPr bwMode="auto">
            <a:xfrm flipV="1">
              <a:off x="4368" y="2592"/>
              <a:ext cx="0" cy="384"/>
            </a:xfrm>
            <a:prstGeom prst="line">
              <a:avLst/>
            </a:prstGeom>
            <a:noFill/>
            <a:ln w="12700">
              <a:solidFill>
                <a:schemeClr val="tx1"/>
              </a:solidFill>
              <a:round/>
              <a:headEnd/>
              <a:tailEnd type="triangle" w="med" len="med"/>
            </a:ln>
          </p:spPr>
          <p:txBody>
            <a:bodyPr wrap="none"/>
            <a:lstStyle/>
            <a:p>
              <a:endParaRPr lang="en-US"/>
            </a:p>
          </p:txBody>
        </p:sp>
        <p:sp>
          <p:nvSpPr>
            <p:cNvPr id="73765" name="Line 160"/>
            <p:cNvSpPr>
              <a:spLocks noChangeShapeType="1"/>
            </p:cNvSpPr>
            <p:nvPr/>
          </p:nvSpPr>
          <p:spPr bwMode="auto">
            <a:xfrm flipH="1">
              <a:off x="4368" y="2976"/>
              <a:ext cx="336" cy="0"/>
            </a:xfrm>
            <a:prstGeom prst="line">
              <a:avLst/>
            </a:prstGeom>
            <a:noFill/>
            <a:ln w="12700">
              <a:solidFill>
                <a:schemeClr val="tx1"/>
              </a:solidFill>
              <a:round/>
              <a:headEnd/>
              <a:tailEnd type="triangle" w="med" len="med"/>
            </a:ln>
          </p:spPr>
          <p:txBody>
            <a:bodyPr wrap="none"/>
            <a:lstStyle/>
            <a:p>
              <a:endParaRPr lang="en-US"/>
            </a:p>
          </p:txBody>
        </p:sp>
        <p:sp>
          <p:nvSpPr>
            <p:cNvPr id="73766" name="Line 161"/>
            <p:cNvSpPr>
              <a:spLocks noChangeShapeType="1"/>
            </p:cNvSpPr>
            <p:nvPr/>
          </p:nvSpPr>
          <p:spPr bwMode="auto">
            <a:xfrm>
              <a:off x="4032" y="2544"/>
              <a:ext cx="288" cy="0"/>
            </a:xfrm>
            <a:prstGeom prst="line">
              <a:avLst/>
            </a:prstGeom>
            <a:noFill/>
            <a:ln w="12700">
              <a:solidFill>
                <a:schemeClr val="tx1"/>
              </a:solidFill>
              <a:round/>
              <a:headEnd/>
              <a:tailEnd type="triangle" w="med" len="med"/>
            </a:ln>
          </p:spPr>
          <p:txBody>
            <a:bodyPr wrap="none"/>
            <a:lstStyle/>
            <a:p>
              <a:endParaRPr lang="en-US"/>
            </a:p>
          </p:txBody>
        </p:sp>
        <p:sp>
          <p:nvSpPr>
            <p:cNvPr id="73767" name="Text Box 162"/>
            <p:cNvSpPr txBox="1">
              <a:spLocks noChangeArrowheads="1"/>
            </p:cNvSpPr>
            <p:nvPr/>
          </p:nvSpPr>
          <p:spPr bwMode="auto">
            <a:xfrm>
              <a:off x="4368" y="2736"/>
              <a:ext cx="382" cy="212"/>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0.25</a:t>
              </a:r>
            </a:p>
          </p:txBody>
        </p:sp>
        <p:sp>
          <p:nvSpPr>
            <p:cNvPr id="73768" name="Text Box 163"/>
            <p:cNvSpPr txBox="1">
              <a:spLocks noChangeArrowheads="1"/>
            </p:cNvSpPr>
            <p:nvPr/>
          </p:nvSpPr>
          <p:spPr bwMode="auto">
            <a:xfrm>
              <a:off x="3312" y="2592"/>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69" name="Text Box 164"/>
            <p:cNvSpPr txBox="1">
              <a:spLocks noChangeArrowheads="1"/>
            </p:cNvSpPr>
            <p:nvPr/>
          </p:nvSpPr>
          <p:spPr bwMode="auto">
            <a:xfrm>
              <a:off x="2928" y="2592"/>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70" name="Text Box 165"/>
            <p:cNvSpPr txBox="1">
              <a:spLocks noChangeArrowheads="1"/>
            </p:cNvSpPr>
            <p:nvPr/>
          </p:nvSpPr>
          <p:spPr bwMode="auto">
            <a:xfrm>
              <a:off x="4752" y="2592"/>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3771" name="Oval 166"/>
            <p:cNvSpPr>
              <a:spLocks noChangeArrowheads="1"/>
            </p:cNvSpPr>
            <p:nvPr/>
          </p:nvSpPr>
          <p:spPr bwMode="auto">
            <a:xfrm>
              <a:off x="1248"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72" name="Line 167"/>
            <p:cNvSpPr>
              <a:spLocks noChangeShapeType="1"/>
            </p:cNvSpPr>
            <p:nvPr/>
          </p:nvSpPr>
          <p:spPr bwMode="auto">
            <a:xfrm>
              <a:off x="1344" y="2544"/>
              <a:ext cx="384" cy="0"/>
            </a:xfrm>
            <a:prstGeom prst="line">
              <a:avLst/>
            </a:prstGeom>
            <a:noFill/>
            <a:ln w="12700">
              <a:solidFill>
                <a:schemeClr val="tx1"/>
              </a:solidFill>
              <a:round/>
              <a:headEnd/>
              <a:tailEnd type="triangle" w="med" len="med"/>
            </a:ln>
          </p:spPr>
          <p:txBody>
            <a:bodyPr wrap="none"/>
            <a:lstStyle/>
            <a:p>
              <a:endParaRPr lang="en-US"/>
            </a:p>
          </p:txBody>
        </p:sp>
        <p:sp>
          <p:nvSpPr>
            <p:cNvPr id="73773" name="Text Box 168"/>
            <p:cNvSpPr txBox="1">
              <a:spLocks noChangeArrowheads="1"/>
            </p:cNvSpPr>
            <p:nvPr/>
          </p:nvSpPr>
          <p:spPr bwMode="auto">
            <a:xfrm>
              <a:off x="1200" y="2256"/>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3774" name="Oval 172"/>
            <p:cNvSpPr>
              <a:spLocks noChangeArrowheads="1"/>
            </p:cNvSpPr>
            <p:nvPr/>
          </p:nvSpPr>
          <p:spPr bwMode="auto">
            <a:xfrm>
              <a:off x="5232" y="24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3775" name="Text Box 173"/>
            <p:cNvSpPr txBox="1">
              <a:spLocks noChangeArrowheads="1"/>
            </p:cNvSpPr>
            <p:nvPr/>
          </p:nvSpPr>
          <p:spPr bwMode="auto">
            <a:xfrm>
              <a:off x="5136" y="2256"/>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73776" name="Line 174"/>
            <p:cNvSpPr>
              <a:spLocks noChangeShapeType="1"/>
            </p:cNvSpPr>
            <p:nvPr/>
          </p:nvSpPr>
          <p:spPr bwMode="auto">
            <a:xfrm>
              <a:off x="4800" y="2544"/>
              <a:ext cx="432" cy="0"/>
            </a:xfrm>
            <a:prstGeom prst="line">
              <a:avLst/>
            </a:prstGeom>
            <a:noFill/>
            <a:ln w="12700">
              <a:solidFill>
                <a:schemeClr val="tx1"/>
              </a:solidFill>
              <a:round/>
              <a:headEnd/>
              <a:tailEnd type="triangle" w="med" len="med"/>
            </a:ln>
          </p:spPr>
          <p:txBody>
            <a:bodyPr wrap="none"/>
            <a:lstStyle/>
            <a:p>
              <a:endParaRPr lang="en-US"/>
            </a:p>
          </p:txBody>
        </p:sp>
        <p:sp>
          <p:nvSpPr>
            <p:cNvPr id="73777" name="Line 175"/>
            <p:cNvSpPr>
              <a:spLocks noChangeShapeType="1"/>
            </p:cNvSpPr>
            <p:nvPr/>
          </p:nvSpPr>
          <p:spPr bwMode="auto">
            <a:xfrm>
              <a:off x="2976" y="2544"/>
              <a:ext cx="576" cy="0"/>
            </a:xfrm>
            <a:prstGeom prst="line">
              <a:avLst/>
            </a:prstGeom>
            <a:noFill/>
            <a:ln w="12700">
              <a:solidFill>
                <a:schemeClr val="tx1"/>
              </a:solidFill>
              <a:round/>
              <a:headEnd/>
              <a:tailEnd type="triangle" w="med" len="med"/>
            </a:ln>
          </p:spPr>
          <p:txBody>
            <a:bodyPr wrap="none"/>
            <a:lstStyle/>
            <a:p>
              <a:endParaRPr lang="en-US"/>
            </a:p>
          </p:txBody>
        </p:sp>
      </p:grpSp>
      <p:graphicFrame>
        <p:nvGraphicFramePr>
          <p:cNvPr id="73730" name="Object 176">
            <a:hlinkClick r:id="" action="ppaction://ole?verb=0"/>
          </p:cNvPr>
          <p:cNvGraphicFramePr>
            <a:graphicFrameLocks/>
          </p:cNvGraphicFramePr>
          <p:nvPr/>
        </p:nvGraphicFramePr>
        <p:xfrm>
          <a:off x="1295400" y="2743200"/>
          <a:ext cx="6099175" cy="762000"/>
        </p:xfrm>
        <a:graphic>
          <a:graphicData uri="http://schemas.openxmlformats.org/presentationml/2006/ole">
            <p:oleObj spid="_x0000_s6146" name="Equation" r:id="rId3" imgW="3416300" imgH="444500" progId="Equation.3">
              <p:embed/>
            </p:oleObj>
          </a:graphicData>
        </a:graphic>
      </p:graphicFrame>
      <p:sp>
        <p:nvSpPr>
          <p:cNvPr id="73734" name="Slide Number Placeholder 181"/>
          <p:cNvSpPr>
            <a:spLocks noGrp="1"/>
          </p:cNvSpPr>
          <p:nvPr>
            <p:ph type="sldNum" sz="quarter" idx="12"/>
          </p:nvPr>
        </p:nvSpPr>
        <p:spPr>
          <a:noFill/>
        </p:spPr>
        <p:txBody>
          <a:bodyPr/>
          <a:lstStyle/>
          <a:p>
            <a:fld id="{9EB801D4-9B06-4182-B601-18D36BE96F1E}" type="slidenum">
              <a:rPr lang="en-US" altLang="en-US" smtClean="0"/>
              <a:pPr/>
              <a:t>19</a:t>
            </a:fld>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noFill/>
        </p:spPr>
        <p:txBody>
          <a:bodyPr lIns="90488" tIns="44450" rIns="90488" bIns="44450"/>
          <a:lstStyle/>
          <a:p>
            <a:r>
              <a:rPr lang="en-US" altLang="en-US" sz="3600" b="1" smtClean="0"/>
              <a:t>Structures for Discrete-Time Systems</a:t>
            </a:r>
          </a:p>
        </p:txBody>
      </p:sp>
      <p:sp>
        <p:nvSpPr>
          <p:cNvPr id="4099" name="Rectangle 3"/>
          <p:cNvSpPr>
            <a:spLocks noGrp="1" noChangeArrowheads="1"/>
          </p:cNvSpPr>
          <p:nvPr>
            <p:ph type="body" idx="1"/>
          </p:nvPr>
        </p:nvSpPr>
        <p:spPr>
          <a:xfrm>
            <a:off x="381000" y="1447800"/>
            <a:ext cx="7924800" cy="4114800"/>
          </a:xfrm>
        </p:spPr>
        <p:txBody>
          <a:bodyPr lIns="90488" tIns="44450" rIns="90488" bIns="44450"/>
          <a:lstStyle/>
          <a:p>
            <a:pPr>
              <a:lnSpc>
                <a:spcPct val="90000"/>
              </a:lnSpc>
              <a:defRPr/>
            </a:pPr>
            <a:r>
              <a:rPr lang="en-US" sz="2000" dirty="0" smtClean="0">
                <a:latin typeface="+mj-lt"/>
              </a:rPr>
              <a:t>Block Diagram Representation of Linear Constant-Coefficient Difference Equations</a:t>
            </a:r>
          </a:p>
          <a:p>
            <a:pPr>
              <a:lnSpc>
                <a:spcPct val="90000"/>
              </a:lnSpc>
              <a:defRPr/>
            </a:pPr>
            <a:r>
              <a:rPr lang="en-US" sz="2000" dirty="0" smtClean="0">
                <a:latin typeface="+mj-lt"/>
              </a:rPr>
              <a:t>Signal Flow Graph Representation of Linear Constant-Coefficient Difference Equations</a:t>
            </a:r>
          </a:p>
          <a:p>
            <a:pPr>
              <a:lnSpc>
                <a:spcPct val="90000"/>
              </a:lnSpc>
              <a:defRPr/>
            </a:pPr>
            <a:r>
              <a:rPr lang="en-US" sz="2000" dirty="0" smtClean="0">
                <a:latin typeface="+mj-lt"/>
              </a:rPr>
              <a:t>Basic Structures for IIR Systems</a:t>
            </a:r>
          </a:p>
          <a:p>
            <a:pPr>
              <a:lnSpc>
                <a:spcPct val="90000"/>
              </a:lnSpc>
              <a:defRPr/>
            </a:pPr>
            <a:r>
              <a:rPr lang="en-US" sz="2000" dirty="0" smtClean="0">
                <a:latin typeface="+mj-lt"/>
              </a:rPr>
              <a:t>Transposed Forms</a:t>
            </a:r>
          </a:p>
          <a:p>
            <a:pPr>
              <a:lnSpc>
                <a:spcPct val="90000"/>
              </a:lnSpc>
              <a:defRPr/>
            </a:pPr>
            <a:r>
              <a:rPr lang="en-US" sz="2000" dirty="0" smtClean="0">
                <a:latin typeface="+mj-lt"/>
              </a:rPr>
              <a:t>Basic Network Structures for FIR Systems</a:t>
            </a:r>
          </a:p>
          <a:p>
            <a:pPr>
              <a:lnSpc>
                <a:spcPct val="90000"/>
              </a:lnSpc>
              <a:defRPr/>
            </a:pPr>
            <a:r>
              <a:rPr lang="en-US" sz="2000" dirty="0" smtClean="0">
                <a:latin typeface="+mj-lt"/>
              </a:rPr>
              <a:t>Lattice Structures</a:t>
            </a:r>
          </a:p>
        </p:txBody>
      </p:sp>
      <p:sp>
        <p:nvSpPr>
          <p:cNvPr id="251908" name="Slide Number Placeholder 3"/>
          <p:cNvSpPr>
            <a:spLocks noGrp="1"/>
          </p:cNvSpPr>
          <p:nvPr>
            <p:ph type="sldNum" sz="quarter" idx="12"/>
          </p:nvPr>
        </p:nvSpPr>
        <p:spPr>
          <a:noFill/>
        </p:spPr>
        <p:txBody>
          <a:bodyPr/>
          <a:lstStyle/>
          <a:p>
            <a:fld id="{CC851C60-4F2A-40F4-AA83-285AC4E1359D}" type="slidenum">
              <a:rPr lang="en-US" altLang="en-US" smtClean="0"/>
              <a:pPr/>
              <a:t>2</a:t>
            </a:fld>
            <a:endParaRPr lang="en-US" altLang="en-US" smtClean="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p:txBody>
          <a:bodyPr lIns="90488" tIns="44450" rIns="90488" bIns="44450"/>
          <a:lstStyle/>
          <a:p>
            <a:pPr>
              <a:defRPr/>
            </a:pPr>
            <a:r>
              <a:rPr lang="en-US" sz="2800" smtClean="0">
                <a:latin typeface="+mn-lt"/>
              </a:rPr>
              <a:t>Basic Structures for IIR Systems 3</a:t>
            </a:r>
          </a:p>
        </p:txBody>
      </p:sp>
      <p:sp>
        <p:nvSpPr>
          <p:cNvPr id="74757" name="Rectangle 3"/>
          <p:cNvSpPr>
            <a:spLocks noGrp="1" noChangeArrowheads="1"/>
          </p:cNvSpPr>
          <p:nvPr>
            <p:ph type="body" idx="1"/>
          </p:nvPr>
        </p:nvSpPr>
        <p:spPr>
          <a:noFill/>
        </p:spPr>
        <p:txBody>
          <a:bodyPr lIns="90488" tIns="44450" rIns="90488" bIns="44450">
            <a:normAutofit lnSpcReduction="10000"/>
          </a:bodyPr>
          <a:lstStyle/>
          <a:p>
            <a:r>
              <a:rPr lang="en-US" altLang="en-US" sz="1800" smtClean="0"/>
              <a:t>Parallel Form</a:t>
            </a:r>
          </a:p>
          <a:p>
            <a:pPr>
              <a:buFontTx/>
              <a:buNone/>
            </a:pPr>
            <a:endParaRPr lang="en-US" altLang="en-US" sz="1800" smtClean="0"/>
          </a:p>
          <a:p>
            <a:pPr>
              <a:buFontTx/>
              <a:buNone/>
            </a:pPr>
            <a:endParaRPr lang="en-US" altLang="en-US" sz="1800" smtClean="0"/>
          </a:p>
          <a:p>
            <a:pPr>
              <a:buFontTx/>
              <a:buNone/>
            </a:pPr>
            <a:endParaRPr lang="en-US" altLang="en-US" sz="1800" smtClean="0"/>
          </a:p>
          <a:p>
            <a:pPr>
              <a:buFontTx/>
              <a:buNone/>
            </a:pPr>
            <a:endParaRPr lang="en-US" altLang="en-US" sz="1800" smtClean="0"/>
          </a:p>
          <a:p>
            <a:pPr>
              <a:buFontTx/>
              <a:buNone/>
            </a:pPr>
            <a:r>
              <a:rPr lang="en-US" altLang="en-US" sz="1800" smtClean="0"/>
              <a:t>where N = N</a:t>
            </a:r>
            <a:r>
              <a:rPr lang="en-US" altLang="en-US" sz="1800" baseline="-25000" smtClean="0"/>
              <a:t>1</a:t>
            </a:r>
            <a:r>
              <a:rPr lang="en-US" altLang="en-US" sz="1800" smtClean="0"/>
              <a:t>+2N</a:t>
            </a:r>
            <a:r>
              <a:rPr lang="en-US" altLang="en-US" sz="1800" baseline="-25000" smtClean="0"/>
              <a:t>2</a:t>
            </a:r>
            <a:r>
              <a:rPr lang="en-US" altLang="en-US" sz="1800" smtClean="0"/>
              <a:t> .  If M ณ N, then N</a:t>
            </a:r>
            <a:r>
              <a:rPr lang="en-US" altLang="en-US" sz="1800" baseline="-25000" smtClean="0"/>
              <a:t>P</a:t>
            </a:r>
            <a:r>
              <a:rPr lang="en-US" altLang="en-US" sz="1800" smtClean="0"/>
              <a:t> = M - N; otherwise, the first summation in right hand side of equation above is not included.</a:t>
            </a:r>
          </a:p>
          <a:p>
            <a:r>
              <a:rPr lang="en-US" altLang="en-US" sz="1800" smtClean="0"/>
              <a:t>Alternatively, the real poles of H(z) can be grouped in pairs :</a:t>
            </a:r>
          </a:p>
          <a:p>
            <a:pPr>
              <a:buFontTx/>
              <a:buNone/>
            </a:pPr>
            <a:endParaRPr lang="en-US" altLang="en-US" sz="1800" smtClean="0"/>
          </a:p>
          <a:p>
            <a:pPr>
              <a:buFontTx/>
              <a:buNone/>
            </a:pPr>
            <a:endParaRPr lang="en-US" altLang="en-US" sz="1800" smtClean="0"/>
          </a:p>
          <a:p>
            <a:pPr>
              <a:buFontTx/>
              <a:buNone/>
            </a:pPr>
            <a:endParaRPr lang="en-US" altLang="en-US" sz="1800" smtClean="0"/>
          </a:p>
          <a:p>
            <a:pPr>
              <a:buFontTx/>
              <a:buNone/>
            </a:pPr>
            <a:endParaRPr lang="en-US" altLang="en-US" sz="1800" smtClean="0"/>
          </a:p>
          <a:p>
            <a:pPr>
              <a:buFontTx/>
              <a:buNone/>
            </a:pPr>
            <a:r>
              <a:rPr lang="en-US" altLang="en-US" sz="1800" smtClean="0"/>
              <a:t>where N</a:t>
            </a:r>
            <a:r>
              <a:rPr lang="en-US" altLang="en-US" sz="1800" baseline="-25000" smtClean="0"/>
              <a:t>S</a:t>
            </a:r>
            <a:r>
              <a:rPr lang="en-US" altLang="en-US" sz="1800" smtClean="0"/>
              <a:t> is the largest integer contained in (N+1)/2, and if N</a:t>
            </a:r>
            <a:r>
              <a:rPr lang="en-US" altLang="en-US" sz="1800" baseline="-25000" smtClean="0"/>
              <a:t>P</a:t>
            </a:r>
            <a:r>
              <a:rPr lang="en-US" altLang="en-US" sz="1800" smtClean="0"/>
              <a:t> = M - N is negative, the first sum is not present.</a:t>
            </a:r>
          </a:p>
        </p:txBody>
      </p:sp>
      <p:graphicFrame>
        <p:nvGraphicFramePr>
          <p:cNvPr id="74754" name="Object 4">
            <a:hlinkClick r:id="" action="ppaction://ole?verb=0"/>
          </p:cNvPr>
          <p:cNvGraphicFramePr>
            <a:graphicFrameLocks/>
          </p:cNvGraphicFramePr>
          <p:nvPr/>
        </p:nvGraphicFramePr>
        <p:xfrm>
          <a:off x="1676400" y="1676400"/>
          <a:ext cx="6194425" cy="977900"/>
        </p:xfrm>
        <a:graphic>
          <a:graphicData uri="http://schemas.openxmlformats.org/presentationml/2006/ole">
            <p:oleObj spid="_x0000_s7170" name="Equation" r:id="rId3" imgW="3441700" imgH="457200" progId="Equation.3">
              <p:embed/>
            </p:oleObj>
          </a:graphicData>
        </a:graphic>
      </p:graphicFrame>
      <p:graphicFrame>
        <p:nvGraphicFramePr>
          <p:cNvPr id="74755" name="Object 5">
            <a:hlinkClick r:id="" action="ppaction://ole?verb=0"/>
          </p:cNvPr>
          <p:cNvGraphicFramePr>
            <a:graphicFrameLocks/>
          </p:cNvGraphicFramePr>
          <p:nvPr/>
        </p:nvGraphicFramePr>
        <p:xfrm>
          <a:off x="1905000" y="4038600"/>
          <a:ext cx="4979988" cy="971550"/>
        </p:xfrm>
        <a:graphic>
          <a:graphicData uri="http://schemas.openxmlformats.org/presentationml/2006/ole">
            <p:oleObj spid="_x0000_s7171" name="Equation" r:id="rId4" imgW="2425700" imgH="457200" progId="Equation.3">
              <p:embed/>
            </p:oleObj>
          </a:graphicData>
        </a:graphic>
      </p:graphicFrame>
      <p:sp>
        <p:nvSpPr>
          <p:cNvPr id="74758" name="Slide Number Placeholder 7"/>
          <p:cNvSpPr>
            <a:spLocks noGrp="1"/>
          </p:cNvSpPr>
          <p:nvPr>
            <p:ph type="sldNum" sz="quarter" idx="12"/>
          </p:nvPr>
        </p:nvSpPr>
        <p:spPr>
          <a:noFill/>
        </p:spPr>
        <p:txBody>
          <a:bodyPr/>
          <a:lstStyle/>
          <a:p>
            <a:fld id="{BE129A40-4F2E-4FD1-A23E-86608F676924}" type="slidenum">
              <a:rPr lang="en-US" altLang="en-US" smtClean="0"/>
              <a:pPr/>
              <a:t>20</a:t>
            </a:fld>
            <a:endParaRPr lang="en-US" altLang="en-US" smtClean="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9"/>
          <p:cNvGrpSpPr>
            <a:grpSpLocks/>
          </p:cNvGrpSpPr>
          <p:nvPr/>
        </p:nvGrpSpPr>
        <p:grpSpPr bwMode="auto">
          <a:xfrm>
            <a:off x="838200" y="685800"/>
            <a:ext cx="7604125" cy="5330825"/>
            <a:chOff x="816" y="480"/>
            <a:chExt cx="4790" cy="3358"/>
          </a:xfrm>
        </p:grpSpPr>
        <p:sp>
          <p:nvSpPr>
            <p:cNvPr id="264196" name="Oval 2"/>
            <p:cNvSpPr>
              <a:spLocks noChangeArrowheads="1"/>
            </p:cNvSpPr>
            <p:nvPr/>
          </p:nvSpPr>
          <p:spPr bwMode="auto">
            <a:xfrm>
              <a:off x="864"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197" name="Oval 3"/>
            <p:cNvSpPr>
              <a:spLocks noChangeArrowheads="1"/>
            </p:cNvSpPr>
            <p:nvPr/>
          </p:nvSpPr>
          <p:spPr bwMode="auto">
            <a:xfrm>
              <a:off x="1488"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198" name="Oval 4"/>
            <p:cNvSpPr>
              <a:spLocks noChangeArrowheads="1"/>
            </p:cNvSpPr>
            <p:nvPr/>
          </p:nvSpPr>
          <p:spPr bwMode="auto">
            <a:xfrm>
              <a:off x="1872"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199" name="Oval 5"/>
            <p:cNvSpPr>
              <a:spLocks noChangeArrowheads="1"/>
            </p:cNvSpPr>
            <p:nvPr/>
          </p:nvSpPr>
          <p:spPr bwMode="auto">
            <a:xfrm>
              <a:off x="2688"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00" name="Oval 6"/>
            <p:cNvSpPr>
              <a:spLocks noChangeArrowheads="1"/>
            </p:cNvSpPr>
            <p:nvPr/>
          </p:nvSpPr>
          <p:spPr bwMode="auto">
            <a:xfrm>
              <a:off x="3504"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01" name="Oval 7"/>
            <p:cNvSpPr>
              <a:spLocks noChangeArrowheads="1"/>
            </p:cNvSpPr>
            <p:nvPr/>
          </p:nvSpPr>
          <p:spPr bwMode="auto">
            <a:xfrm>
              <a:off x="4704"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02" name="Oval 8"/>
            <p:cNvSpPr>
              <a:spLocks noChangeArrowheads="1"/>
            </p:cNvSpPr>
            <p:nvPr/>
          </p:nvSpPr>
          <p:spPr bwMode="auto">
            <a:xfrm>
              <a:off x="5328" y="21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03" name="Line 9"/>
            <p:cNvSpPr>
              <a:spLocks noChangeShapeType="1"/>
            </p:cNvSpPr>
            <p:nvPr/>
          </p:nvSpPr>
          <p:spPr bwMode="auto">
            <a:xfrm>
              <a:off x="960" y="2160"/>
              <a:ext cx="528" cy="0"/>
            </a:xfrm>
            <a:prstGeom prst="line">
              <a:avLst/>
            </a:prstGeom>
            <a:noFill/>
            <a:ln w="12700">
              <a:solidFill>
                <a:schemeClr val="tx1"/>
              </a:solidFill>
              <a:round/>
              <a:headEnd/>
              <a:tailEnd type="triangle" w="med" len="med"/>
            </a:ln>
          </p:spPr>
          <p:txBody>
            <a:bodyPr wrap="none"/>
            <a:lstStyle/>
            <a:p>
              <a:endParaRPr lang="en-US"/>
            </a:p>
          </p:txBody>
        </p:sp>
        <p:sp>
          <p:nvSpPr>
            <p:cNvPr id="264204" name="Line 10"/>
            <p:cNvSpPr>
              <a:spLocks noChangeShapeType="1"/>
            </p:cNvSpPr>
            <p:nvPr/>
          </p:nvSpPr>
          <p:spPr bwMode="auto">
            <a:xfrm>
              <a:off x="4800" y="2160"/>
              <a:ext cx="528" cy="0"/>
            </a:xfrm>
            <a:prstGeom prst="line">
              <a:avLst/>
            </a:prstGeom>
            <a:noFill/>
            <a:ln w="12700">
              <a:solidFill>
                <a:schemeClr val="tx1"/>
              </a:solidFill>
              <a:round/>
              <a:headEnd/>
              <a:tailEnd type="triangle" w="med" len="med"/>
            </a:ln>
          </p:spPr>
          <p:txBody>
            <a:bodyPr wrap="none"/>
            <a:lstStyle/>
            <a:p>
              <a:endParaRPr lang="en-US"/>
            </a:p>
          </p:txBody>
        </p:sp>
        <p:sp>
          <p:nvSpPr>
            <p:cNvPr id="264205" name="Line 11"/>
            <p:cNvSpPr>
              <a:spLocks noChangeShapeType="1"/>
            </p:cNvSpPr>
            <p:nvPr/>
          </p:nvSpPr>
          <p:spPr bwMode="auto">
            <a:xfrm>
              <a:off x="1584" y="2160"/>
              <a:ext cx="288" cy="0"/>
            </a:xfrm>
            <a:prstGeom prst="line">
              <a:avLst/>
            </a:prstGeom>
            <a:noFill/>
            <a:ln w="12700">
              <a:solidFill>
                <a:schemeClr val="tx1"/>
              </a:solidFill>
              <a:round/>
              <a:headEnd/>
              <a:tailEnd type="triangle" w="med" len="med"/>
            </a:ln>
          </p:spPr>
          <p:txBody>
            <a:bodyPr wrap="none"/>
            <a:lstStyle/>
            <a:p>
              <a:endParaRPr lang="en-US"/>
            </a:p>
          </p:txBody>
        </p:sp>
        <p:sp>
          <p:nvSpPr>
            <p:cNvPr id="264206" name="Line 12"/>
            <p:cNvSpPr>
              <a:spLocks noChangeShapeType="1"/>
            </p:cNvSpPr>
            <p:nvPr/>
          </p:nvSpPr>
          <p:spPr bwMode="auto">
            <a:xfrm flipV="1">
              <a:off x="1968" y="2160"/>
              <a:ext cx="720" cy="0"/>
            </a:xfrm>
            <a:prstGeom prst="line">
              <a:avLst/>
            </a:prstGeom>
            <a:noFill/>
            <a:ln w="12700">
              <a:solidFill>
                <a:schemeClr val="tx1"/>
              </a:solidFill>
              <a:round/>
              <a:headEnd/>
              <a:tailEnd type="triangle" w="med" len="med"/>
            </a:ln>
          </p:spPr>
          <p:txBody>
            <a:bodyPr wrap="none"/>
            <a:lstStyle/>
            <a:p>
              <a:endParaRPr lang="en-US"/>
            </a:p>
          </p:txBody>
        </p:sp>
        <p:sp>
          <p:nvSpPr>
            <p:cNvPr id="264207" name="Line 13"/>
            <p:cNvSpPr>
              <a:spLocks noChangeShapeType="1"/>
            </p:cNvSpPr>
            <p:nvPr/>
          </p:nvSpPr>
          <p:spPr bwMode="auto">
            <a:xfrm flipV="1">
              <a:off x="2784" y="2160"/>
              <a:ext cx="720" cy="0"/>
            </a:xfrm>
            <a:prstGeom prst="line">
              <a:avLst/>
            </a:prstGeom>
            <a:noFill/>
            <a:ln w="12700">
              <a:solidFill>
                <a:schemeClr val="tx1"/>
              </a:solidFill>
              <a:round/>
              <a:headEnd/>
              <a:tailEnd type="triangle" w="med" len="med"/>
            </a:ln>
          </p:spPr>
          <p:txBody>
            <a:bodyPr wrap="none"/>
            <a:lstStyle/>
            <a:p>
              <a:endParaRPr lang="en-US"/>
            </a:p>
          </p:txBody>
        </p:sp>
        <p:sp>
          <p:nvSpPr>
            <p:cNvPr id="264208" name="Line 14"/>
            <p:cNvSpPr>
              <a:spLocks noChangeShapeType="1"/>
            </p:cNvSpPr>
            <p:nvPr/>
          </p:nvSpPr>
          <p:spPr bwMode="auto">
            <a:xfrm>
              <a:off x="3600" y="2160"/>
              <a:ext cx="1104" cy="0"/>
            </a:xfrm>
            <a:prstGeom prst="line">
              <a:avLst/>
            </a:prstGeom>
            <a:noFill/>
            <a:ln w="12700">
              <a:solidFill>
                <a:schemeClr val="tx1"/>
              </a:solidFill>
              <a:round/>
              <a:headEnd/>
              <a:tailEnd type="triangle" w="med" len="med"/>
            </a:ln>
          </p:spPr>
          <p:txBody>
            <a:bodyPr wrap="none"/>
            <a:lstStyle/>
            <a:p>
              <a:endParaRPr lang="en-US"/>
            </a:p>
          </p:txBody>
        </p:sp>
        <p:sp>
          <p:nvSpPr>
            <p:cNvPr id="264209" name="Line 15"/>
            <p:cNvSpPr>
              <a:spLocks noChangeShapeType="1"/>
            </p:cNvSpPr>
            <p:nvPr/>
          </p:nvSpPr>
          <p:spPr bwMode="auto">
            <a:xfrm flipV="1">
              <a:off x="1968" y="2448"/>
              <a:ext cx="720" cy="0"/>
            </a:xfrm>
            <a:prstGeom prst="line">
              <a:avLst/>
            </a:prstGeom>
            <a:noFill/>
            <a:ln w="12700">
              <a:solidFill>
                <a:schemeClr val="tx1"/>
              </a:solidFill>
              <a:round/>
              <a:headEnd type="triangle" w="med" len="med"/>
              <a:tailEnd/>
            </a:ln>
          </p:spPr>
          <p:txBody>
            <a:bodyPr wrap="none"/>
            <a:lstStyle/>
            <a:p>
              <a:endParaRPr lang="en-US"/>
            </a:p>
          </p:txBody>
        </p:sp>
        <p:sp>
          <p:nvSpPr>
            <p:cNvPr id="264210" name="Line 16"/>
            <p:cNvSpPr>
              <a:spLocks noChangeShapeType="1"/>
            </p:cNvSpPr>
            <p:nvPr/>
          </p:nvSpPr>
          <p:spPr bwMode="auto">
            <a:xfrm flipV="1">
              <a:off x="1920" y="2736"/>
              <a:ext cx="768" cy="0"/>
            </a:xfrm>
            <a:prstGeom prst="line">
              <a:avLst/>
            </a:prstGeom>
            <a:noFill/>
            <a:ln w="12700">
              <a:solidFill>
                <a:schemeClr val="tx1"/>
              </a:solidFill>
              <a:round/>
              <a:headEnd/>
              <a:tailEnd/>
            </a:ln>
          </p:spPr>
          <p:txBody>
            <a:bodyPr wrap="none"/>
            <a:lstStyle/>
            <a:p>
              <a:endParaRPr lang="en-US"/>
            </a:p>
          </p:txBody>
        </p:sp>
        <p:sp>
          <p:nvSpPr>
            <p:cNvPr id="264211" name="Line 17"/>
            <p:cNvSpPr>
              <a:spLocks noChangeShapeType="1"/>
            </p:cNvSpPr>
            <p:nvPr/>
          </p:nvSpPr>
          <p:spPr bwMode="auto">
            <a:xfrm flipV="1">
              <a:off x="2784" y="2448"/>
              <a:ext cx="768" cy="0"/>
            </a:xfrm>
            <a:prstGeom prst="line">
              <a:avLst/>
            </a:prstGeom>
            <a:noFill/>
            <a:ln w="12700">
              <a:solidFill>
                <a:schemeClr val="tx1"/>
              </a:solidFill>
              <a:round/>
              <a:headEnd/>
              <a:tailEnd/>
            </a:ln>
          </p:spPr>
          <p:txBody>
            <a:bodyPr wrap="none"/>
            <a:lstStyle/>
            <a:p>
              <a:endParaRPr lang="en-US"/>
            </a:p>
          </p:txBody>
        </p:sp>
        <p:sp>
          <p:nvSpPr>
            <p:cNvPr id="264212" name="Oval 18"/>
            <p:cNvSpPr>
              <a:spLocks noChangeArrowheads="1"/>
            </p:cNvSpPr>
            <p:nvPr/>
          </p:nvSpPr>
          <p:spPr bwMode="auto">
            <a:xfrm>
              <a:off x="2688"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13" name="Oval 19"/>
            <p:cNvSpPr>
              <a:spLocks noChangeArrowheads="1"/>
            </p:cNvSpPr>
            <p:nvPr/>
          </p:nvSpPr>
          <p:spPr bwMode="auto">
            <a:xfrm>
              <a:off x="1872"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14" name="Oval 20"/>
            <p:cNvSpPr>
              <a:spLocks noChangeArrowheads="1"/>
            </p:cNvSpPr>
            <p:nvPr/>
          </p:nvSpPr>
          <p:spPr bwMode="auto">
            <a:xfrm>
              <a:off x="2688" y="268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15" name="Line 21"/>
            <p:cNvSpPr>
              <a:spLocks noChangeShapeType="1"/>
            </p:cNvSpPr>
            <p:nvPr/>
          </p:nvSpPr>
          <p:spPr bwMode="auto">
            <a:xfrm>
              <a:off x="2736" y="2208"/>
              <a:ext cx="0" cy="192"/>
            </a:xfrm>
            <a:prstGeom prst="line">
              <a:avLst/>
            </a:prstGeom>
            <a:noFill/>
            <a:ln w="12700">
              <a:solidFill>
                <a:schemeClr val="tx1"/>
              </a:solidFill>
              <a:round/>
              <a:headEnd/>
              <a:tailEnd type="triangle" w="med" len="med"/>
            </a:ln>
          </p:spPr>
          <p:txBody>
            <a:bodyPr wrap="none"/>
            <a:lstStyle/>
            <a:p>
              <a:endParaRPr lang="en-US"/>
            </a:p>
          </p:txBody>
        </p:sp>
        <p:sp>
          <p:nvSpPr>
            <p:cNvPr id="264216" name="Line 22"/>
            <p:cNvSpPr>
              <a:spLocks noChangeShapeType="1"/>
            </p:cNvSpPr>
            <p:nvPr/>
          </p:nvSpPr>
          <p:spPr bwMode="auto">
            <a:xfrm>
              <a:off x="2736" y="2496"/>
              <a:ext cx="0" cy="192"/>
            </a:xfrm>
            <a:prstGeom prst="line">
              <a:avLst/>
            </a:prstGeom>
            <a:noFill/>
            <a:ln w="12700">
              <a:solidFill>
                <a:schemeClr val="tx1"/>
              </a:solidFill>
              <a:round/>
              <a:headEnd/>
              <a:tailEnd type="triangle" w="med" len="med"/>
            </a:ln>
          </p:spPr>
          <p:txBody>
            <a:bodyPr wrap="none"/>
            <a:lstStyle/>
            <a:p>
              <a:endParaRPr lang="en-US"/>
            </a:p>
          </p:txBody>
        </p:sp>
        <p:sp>
          <p:nvSpPr>
            <p:cNvPr id="264217" name="Line 23"/>
            <p:cNvSpPr>
              <a:spLocks noChangeShapeType="1"/>
            </p:cNvSpPr>
            <p:nvPr/>
          </p:nvSpPr>
          <p:spPr bwMode="auto">
            <a:xfrm>
              <a:off x="1920" y="2208"/>
              <a:ext cx="0" cy="192"/>
            </a:xfrm>
            <a:prstGeom prst="line">
              <a:avLst/>
            </a:prstGeom>
            <a:noFill/>
            <a:ln w="12700">
              <a:solidFill>
                <a:schemeClr val="tx1"/>
              </a:solidFill>
              <a:round/>
              <a:headEnd type="triangle" w="med" len="med"/>
              <a:tailEnd/>
            </a:ln>
          </p:spPr>
          <p:txBody>
            <a:bodyPr wrap="none"/>
            <a:lstStyle/>
            <a:p>
              <a:endParaRPr lang="en-US"/>
            </a:p>
          </p:txBody>
        </p:sp>
        <p:sp>
          <p:nvSpPr>
            <p:cNvPr id="264218" name="Line 24"/>
            <p:cNvSpPr>
              <a:spLocks noChangeShapeType="1"/>
            </p:cNvSpPr>
            <p:nvPr/>
          </p:nvSpPr>
          <p:spPr bwMode="auto">
            <a:xfrm>
              <a:off x="3552" y="2208"/>
              <a:ext cx="0" cy="240"/>
            </a:xfrm>
            <a:prstGeom prst="line">
              <a:avLst/>
            </a:prstGeom>
            <a:noFill/>
            <a:ln w="12700">
              <a:solidFill>
                <a:schemeClr val="tx1"/>
              </a:solidFill>
              <a:round/>
              <a:headEnd type="triangle" w="med" len="med"/>
              <a:tailEnd/>
            </a:ln>
          </p:spPr>
          <p:txBody>
            <a:bodyPr wrap="none"/>
            <a:lstStyle/>
            <a:p>
              <a:endParaRPr lang="en-US"/>
            </a:p>
          </p:txBody>
        </p:sp>
        <p:sp>
          <p:nvSpPr>
            <p:cNvPr id="264219" name="Line 25"/>
            <p:cNvSpPr>
              <a:spLocks noChangeShapeType="1"/>
            </p:cNvSpPr>
            <p:nvPr/>
          </p:nvSpPr>
          <p:spPr bwMode="auto">
            <a:xfrm>
              <a:off x="1920" y="2496"/>
              <a:ext cx="0" cy="240"/>
            </a:xfrm>
            <a:prstGeom prst="line">
              <a:avLst/>
            </a:prstGeom>
            <a:noFill/>
            <a:ln w="12700">
              <a:solidFill>
                <a:schemeClr val="tx1"/>
              </a:solidFill>
              <a:round/>
              <a:headEnd type="triangle" w="med" len="med"/>
              <a:tailEnd/>
            </a:ln>
          </p:spPr>
          <p:txBody>
            <a:bodyPr wrap="none"/>
            <a:lstStyle/>
            <a:p>
              <a:endParaRPr lang="en-US"/>
            </a:p>
          </p:txBody>
        </p:sp>
        <p:sp>
          <p:nvSpPr>
            <p:cNvPr id="264220" name="Oval 26"/>
            <p:cNvSpPr>
              <a:spLocks noChangeArrowheads="1"/>
            </p:cNvSpPr>
            <p:nvPr/>
          </p:nvSpPr>
          <p:spPr bwMode="auto">
            <a:xfrm>
              <a:off x="1872" y="302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21" name="Oval 27"/>
            <p:cNvSpPr>
              <a:spLocks noChangeArrowheads="1"/>
            </p:cNvSpPr>
            <p:nvPr/>
          </p:nvSpPr>
          <p:spPr bwMode="auto">
            <a:xfrm>
              <a:off x="2688" y="302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22" name="Oval 28"/>
            <p:cNvSpPr>
              <a:spLocks noChangeArrowheads="1"/>
            </p:cNvSpPr>
            <p:nvPr/>
          </p:nvSpPr>
          <p:spPr bwMode="auto">
            <a:xfrm>
              <a:off x="3504" y="302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23" name="Line 29"/>
            <p:cNvSpPr>
              <a:spLocks noChangeShapeType="1"/>
            </p:cNvSpPr>
            <p:nvPr/>
          </p:nvSpPr>
          <p:spPr bwMode="auto">
            <a:xfrm flipV="1">
              <a:off x="1968" y="3072"/>
              <a:ext cx="720" cy="0"/>
            </a:xfrm>
            <a:prstGeom prst="line">
              <a:avLst/>
            </a:prstGeom>
            <a:noFill/>
            <a:ln w="12700">
              <a:solidFill>
                <a:schemeClr val="tx1"/>
              </a:solidFill>
              <a:round/>
              <a:headEnd/>
              <a:tailEnd type="triangle" w="med" len="med"/>
            </a:ln>
          </p:spPr>
          <p:txBody>
            <a:bodyPr wrap="none"/>
            <a:lstStyle/>
            <a:p>
              <a:endParaRPr lang="en-US"/>
            </a:p>
          </p:txBody>
        </p:sp>
        <p:sp>
          <p:nvSpPr>
            <p:cNvPr id="264224" name="Line 30"/>
            <p:cNvSpPr>
              <a:spLocks noChangeShapeType="1"/>
            </p:cNvSpPr>
            <p:nvPr/>
          </p:nvSpPr>
          <p:spPr bwMode="auto">
            <a:xfrm flipV="1">
              <a:off x="2784" y="3072"/>
              <a:ext cx="720" cy="0"/>
            </a:xfrm>
            <a:prstGeom prst="line">
              <a:avLst/>
            </a:prstGeom>
            <a:noFill/>
            <a:ln w="12700">
              <a:solidFill>
                <a:schemeClr val="tx1"/>
              </a:solidFill>
              <a:round/>
              <a:headEnd/>
              <a:tailEnd type="triangle" w="med" len="med"/>
            </a:ln>
          </p:spPr>
          <p:txBody>
            <a:bodyPr wrap="none"/>
            <a:lstStyle/>
            <a:p>
              <a:endParaRPr lang="en-US"/>
            </a:p>
          </p:txBody>
        </p:sp>
        <p:sp>
          <p:nvSpPr>
            <p:cNvPr id="264225" name="Line 31"/>
            <p:cNvSpPr>
              <a:spLocks noChangeShapeType="1"/>
            </p:cNvSpPr>
            <p:nvPr/>
          </p:nvSpPr>
          <p:spPr bwMode="auto">
            <a:xfrm flipV="1">
              <a:off x="1968" y="3360"/>
              <a:ext cx="720" cy="0"/>
            </a:xfrm>
            <a:prstGeom prst="line">
              <a:avLst/>
            </a:prstGeom>
            <a:noFill/>
            <a:ln w="12700">
              <a:solidFill>
                <a:schemeClr val="tx1"/>
              </a:solidFill>
              <a:round/>
              <a:headEnd type="triangle" w="med" len="med"/>
              <a:tailEnd/>
            </a:ln>
          </p:spPr>
          <p:txBody>
            <a:bodyPr wrap="none"/>
            <a:lstStyle/>
            <a:p>
              <a:endParaRPr lang="en-US"/>
            </a:p>
          </p:txBody>
        </p:sp>
        <p:sp>
          <p:nvSpPr>
            <p:cNvPr id="264226" name="Line 32"/>
            <p:cNvSpPr>
              <a:spLocks noChangeShapeType="1"/>
            </p:cNvSpPr>
            <p:nvPr/>
          </p:nvSpPr>
          <p:spPr bwMode="auto">
            <a:xfrm flipV="1">
              <a:off x="1920" y="3648"/>
              <a:ext cx="768" cy="0"/>
            </a:xfrm>
            <a:prstGeom prst="line">
              <a:avLst/>
            </a:prstGeom>
            <a:noFill/>
            <a:ln w="12700">
              <a:solidFill>
                <a:schemeClr val="tx1"/>
              </a:solidFill>
              <a:round/>
              <a:headEnd/>
              <a:tailEnd/>
            </a:ln>
          </p:spPr>
          <p:txBody>
            <a:bodyPr wrap="none"/>
            <a:lstStyle/>
            <a:p>
              <a:endParaRPr lang="en-US"/>
            </a:p>
          </p:txBody>
        </p:sp>
        <p:sp>
          <p:nvSpPr>
            <p:cNvPr id="264227" name="Line 33"/>
            <p:cNvSpPr>
              <a:spLocks noChangeShapeType="1"/>
            </p:cNvSpPr>
            <p:nvPr/>
          </p:nvSpPr>
          <p:spPr bwMode="auto">
            <a:xfrm flipV="1">
              <a:off x="2784" y="3360"/>
              <a:ext cx="768" cy="0"/>
            </a:xfrm>
            <a:prstGeom prst="line">
              <a:avLst/>
            </a:prstGeom>
            <a:noFill/>
            <a:ln w="12700">
              <a:solidFill>
                <a:schemeClr val="tx1"/>
              </a:solidFill>
              <a:round/>
              <a:headEnd/>
              <a:tailEnd/>
            </a:ln>
          </p:spPr>
          <p:txBody>
            <a:bodyPr wrap="none"/>
            <a:lstStyle/>
            <a:p>
              <a:endParaRPr lang="en-US"/>
            </a:p>
          </p:txBody>
        </p:sp>
        <p:sp>
          <p:nvSpPr>
            <p:cNvPr id="264228" name="Oval 34"/>
            <p:cNvSpPr>
              <a:spLocks noChangeArrowheads="1"/>
            </p:cNvSpPr>
            <p:nvPr/>
          </p:nvSpPr>
          <p:spPr bwMode="auto">
            <a:xfrm>
              <a:off x="2688"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29" name="Oval 35"/>
            <p:cNvSpPr>
              <a:spLocks noChangeArrowheads="1"/>
            </p:cNvSpPr>
            <p:nvPr/>
          </p:nvSpPr>
          <p:spPr bwMode="auto">
            <a:xfrm>
              <a:off x="1872" y="331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30" name="Oval 36"/>
            <p:cNvSpPr>
              <a:spLocks noChangeArrowheads="1"/>
            </p:cNvSpPr>
            <p:nvPr/>
          </p:nvSpPr>
          <p:spPr bwMode="auto">
            <a:xfrm>
              <a:off x="2688" y="36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31" name="Line 37"/>
            <p:cNvSpPr>
              <a:spLocks noChangeShapeType="1"/>
            </p:cNvSpPr>
            <p:nvPr/>
          </p:nvSpPr>
          <p:spPr bwMode="auto">
            <a:xfrm>
              <a:off x="2736" y="3120"/>
              <a:ext cx="0" cy="192"/>
            </a:xfrm>
            <a:prstGeom prst="line">
              <a:avLst/>
            </a:prstGeom>
            <a:noFill/>
            <a:ln w="12700">
              <a:solidFill>
                <a:schemeClr val="tx1"/>
              </a:solidFill>
              <a:round/>
              <a:headEnd/>
              <a:tailEnd type="triangle" w="med" len="med"/>
            </a:ln>
          </p:spPr>
          <p:txBody>
            <a:bodyPr wrap="none"/>
            <a:lstStyle/>
            <a:p>
              <a:endParaRPr lang="en-US"/>
            </a:p>
          </p:txBody>
        </p:sp>
        <p:sp>
          <p:nvSpPr>
            <p:cNvPr id="264232" name="Line 38"/>
            <p:cNvSpPr>
              <a:spLocks noChangeShapeType="1"/>
            </p:cNvSpPr>
            <p:nvPr/>
          </p:nvSpPr>
          <p:spPr bwMode="auto">
            <a:xfrm>
              <a:off x="2736" y="3408"/>
              <a:ext cx="0" cy="192"/>
            </a:xfrm>
            <a:prstGeom prst="line">
              <a:avLst/>
            </a:prstGeom>
            <a:noFill/>
            <a:ln w="12700">
              <a:solidFill>
                <a:schemeClr val="tx1"/>
              </a:solidFill>
              <a:round/>
              <a:headEnd/>
              <a:tailEnd type="triangle" w="med" len="med"/>
            </a:ln>
          </p:spPr>
          <p:txBody>
            <a:bodyPr wrap="none"/>
            <a:lstStyle/>
            <a:p>
              <a:endParaRPr lang="en-US"/>
            </a:p>
          </p:txBody>
        </p:sp>
        <p:sp>
          <p:nvSpPr>
            <p:cNvPr id="264233" name="Line 39"/>
            <p:cNvSpPr>
              <a:spLocks noChangeShapeType="1"/>
            </p:cNvSpPr>
            <p:nvPr/>
          </p:nvSpPr>
          <p:spPr bwMode="auto">
            <a:xfrm>
              <a:off x="1920" y="3120"/>
              <a:ext cx="0" cy="192"/>
            </a:xfrm>
            <a:prstGeom prst="line">
              <a:avLst/>
            </a:prstGeom>
            <a:noFill/>
            <a:ln w="12700">
              <a:solidFill>
                <a:schemeClr val="tx1"/>
              </a:solidFill>
              <a:round/>
              <a:headEnd type="triangle" w="med" len="med"/>
              <a:tailEnd/>
            </a:ln>
          </p:spPr>
          <p:txBody>
            <a:bodyPr wrap="none"/>
            <a:lstStyle/>
            <a:p>
              <a:endParaRPr lang="en-US"/>
            </a:p>
          </p:txBody>
        </p:sp>
        <p:sp>
          <p:nvSpPr>
            <p:cNvPr id="264234" name="Line 40"/>
            <p:cNvSpPr>
              <a:spLocks noChangeShapeType="1"/>
            </p:cNvSpPr>
            <p:nvPr/>
          </p:nvSpPr>
          <p:spPr bwMode="auto">
            <a:xfrm>
              <a:off x="3552" y="3120"/>
              <a:ext cx="0" cy="240"/>
            </a:xfrm>
            <a:prstGeom prst="line">
              <a:avLst/>
            </a:prstGeom>
            <a:noFill/>
            <a:ln w="12700">
              <a:solidFill>
                <a:schemeClr val="tx1"/>
              </a:solidFill>
              <a:round/>
              <a:headEnd type="triangle" w="med" len="med"/>
              <a:tailEnd/>
            </a:ln>
          </p:spPr>
          <p:txBody>
            <a:bodyPr wrap="none"/>
            <a:lstStyle/>
            <a:p>
              <a:endParaRPr lang="en-US"/>
            </a:p>
          </p:txBody>
        </p:sp>
        <p:sp>
          <p:nvSpPr>
            <p:cNvPr id="264235" name="Line 41"/>
            <p:cNvSpPr>
              <a:spLocks noChangeShapeType="1"/>
            </p:cNvSpPr>
            <p:nvPr/>
          </p:nvSpPr>
          <p:spPr bwMode="auto">
            <a:xfrm>
              <a:off x="1920" y="3408"/>
              <a:ext cx="0" cy="240"/>
            </a:xfrm>
            <a:prstGeom prst="line">
              <a:avLst/>
            </a:prstGeom>
            <a:noFill/>
            <a:ln w="12700">
              <a:solidFill>
                <a:schemeClr val="tx1"/>
              </a:solidFill>
              <a:round/>
              <a:headEnd type="triangle" w="med" len="med"/>
              <a:tailEnd/>
            </a:ln>
          </p:spPr>
          <p:txBody>
            <a:bodyPr wrap="none"/>
            <a:lstStyle/>
            <a:p>
              <a:endParaRPr lang="en-US"/>
            </a:p>
          </p:txBody>
        </p:sp>
        <p:sp>
          <p:nvSpPr>
            <p:cNvPr id="264236" name="Oval 42"/>
            <p:cNvSpPr>
              <a:spLocks noChangeArrowheads="1"/>
            </p:cNvSpPr>
            <p:nvPr/>
          </p:nvSpPr>
          <p:spPr bwMode="auto">
            <a:xfrm>
              <a:off x="1872"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37" name="Oval 43"/>
            <p:cNvSpPr>
              <a:spLocks noChangeArrowheads="1"/>
            </p:cNvSpPr>
            <p:nvPr/>
          </p:nvSpPr>
          <p:spPr bwMode="auto">
            <a:xfrm>
              <a:off x="2688"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38" name="Oval 44"/>
            <p:cNvSpPr>
              <a:spLocks noChangeArrowheads="1"/>
            </p:cNvSpPr>
            <p:nvPr/>
          </p:nvSpPr>
          <p:spPr bwMode="auto">
            <a:xfrm>
              <a:off x="3504"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39" name="Line 45"/>
            <p:cNvSpPr>
              <a:spLocks noChangeShapeType="1"/>
            </p:cNvSpPr>
            <p:nvPr/>
          </p:nvSpPr>
          <p:spPr bwMode="auto">
            <a:xfrm flipV="1">
              <a:off x="1968" y="1200"/>
              <a:ext cx="720" cy="0"/>
            </a:xfrm>
            <a:prstGeom prst="line">
              <a:avLst/>
            </a:prstGeom>
            <a:noFill/>
            <a:ln w="12700">
              <a:solidFill>
                <a:schemeClr val="tx1"/>
              </a:solidFill>
              <a:round/>
              <a:headEnd/>
              <a:tailEnd type="triangle" w="med" len="med"/>
            </a:ln>
          </p:spPr>
          <p:txBody>
            <a:bodyPr wrap="none"/>
            <a:lstStyle/>
            <a:p>
              <a:endParaRPr lang="en-US"/>
            </a:p>
          </p:txBody>
        </p:sp>
        <p:sp>
          <p:nvSpPr>
            <p:cNvPr id="264240" name="Line 46"/>
            <p:cNvSpPr>
              <a:spLocks noChangeShapeType="1"/>
            </p:cNvSpPr>
            <p:nvPr/>
          </p:nvSpPr>
          <p:spPr bwMode="auto">
            <a:xfrm flipV="1">
              <a:off x="2784" y="1200"/>
              <a:ext cx="720" cy="0"/>
            </a:xfrm>
            <a:prstGeom prst="line">
              <a:avLst/>
            </a:prstGeom>
            <a:noFill/>
            <a:ln w="12700">
              <a:solidFill>
                <a:schemeClr val="tx1"/>
              </a:solidFill>
              <a:round/>
              <a:headEnd/>
              <a:tailEnd type="triangle" w="med" len="med"/>
            </a:ln>
          </p:spPr>
          <p:txBody>
            <a:bodyPr wrap="none"/>
            <a:lstStyle/>
            <a:p>
              <a:endParaRPr lang="en-US"/>
            </a:p>
          </p:txBody>
        </p:sp>
        <p:sp>
          <p:nvSpPr>
            <p:cNvPr id="264241" name="Line 47"/>
            <p:cNvSpPr>
              <a:spLocks noChangeShapeType="1"/>
            </p:cNvSpPr>
            <p:nvPr/>
          </p:nvSpPr>
          <p:spPr bwMode="auto">
            <a:xfrm flipV="1">
              <a:off x="1968" y="1488"/>
              <a:ext cx="720" cy="0"/>
            </a:xfrm>
            <a:prstGeom prst="line">
              <a:avLst/>
            </a:prstGeom>
            <a:noFill/>
            <a:ln w="12700">
              <a:solidFill>
                <a:schemeClr val="tx1"/>
              </a:solidFill>
              <a:round/>
              <a:headEnd type="triangle" w="med" len="med"/>
              <a:tailEnd/>
            </a:ln>
          </p:spPr>
          <p:txBody>
            <a:bodyPr wrap="none"/>
            <a:lstStyle/>
            <a:p>
              <a:endParaRPr lang="en-US"/>
            </a:p>
          </p:txBody>
        </p:sp>
        <p:sp>
          <p:nvSpPr>
            <p:cNvPr id="264242" name="Line 48"/>
            <p:cNvSpPr>
              <a:spLocks noChangeShapeType="1"/>
            </p:cNvSpPr>
            <p:nvPr/>
          </p:nvSpPr>
          <p:spPr bwMode="auto">
            <a:xfrm flipV="1">
              <a:off x="1920" y="1776"/>
              <a:ext cx="768" cy="0"/>
            </a:xfrm>
            <a:prstGeom prst="line">
              <a:avLst/>
            </a:prstGeom>
            <a:noFill/>
            <a:ln w="12700">
              <a:solidFill>
                <a:schemeClr val="tx1"/>
              </a:solidFill>
              <a:round/>
              <a:headEnd/>
              <a:tailEnd/>
            </a:ln>
          </p:spPr>
          <p:txBody>
            <a:bodyPr wrap="none"/>
            <a:lstStyle/>
            <a:p>
              <a:endParaRPr lang="en-US"/>
            </a:p>
          </p:txBody>
        </p:sp>
        <p:sp>
          <p:nvSpPr>
            <p:cNvPr id="264243" name="Line 49"/>
            <p:cNvSpPr>
              <a:spLocks noChangeShapeType="1"/>
            </p:cNvSpPr>
            <p:nvPr/>
          </p:nvSpPr>
          <p:spPr bwMode="auto">
            <a:xfrm flipV="1">
              <a:off x="2784" y="1488"/>
              <a:ext cx="768" cy="0"/>
            </a:xfrm>
            <a:prstGeom prst="line">
              <a:avLst/>
            </a:prstGeom>
            <a:noFill/>
            <a:ln w="12700">
              <a:solidFill>
                <a:schemeClr val="tx1"/>
              </a:solidFill>
              <a:round/>
              <a:headEnd/>
              <a:tailEnd/>
            </a:ln>
          </p:spPr>
          <p:txBody>
            <a:bodyPr wrap="none"/>
            <a:lstStyle/>
            <a:p>
              <a:endParaRPr lang="en-US"/>
            </a:p>
          </p:txBody>
        </p:sp>
        <p:sp>
          <p:nvSpPr>
            <p:cNvPr id="264244" name="Oval 50"/>
            <p:cNvSpPr>
              <a:spLocks noChangeArrowheads="1"/>
            </p:cNvSpPr>
            <p:nvPr/>
          </p:nvSpPr>
          <p:spPr bwMode="auto">
            <a:xfrm>
              <a:off x="2688" y="144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45" name="Oval 51"/>
            <p:cNvSpPr>
              <a:spLocks noChangeArrowheads="1"/>
            </p:cNvSpPr>
            <p:nvPr/>
          </p:nvSpPr>
          <p:spPr bwMode="auto">
            <a:xfrm>
              <a:off x="1872" y="144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46" name="Oval 52"/>
            <p:cNvSpPr>
              <a:spLocks noChangeArrowheads="1"/>
            </p:cNvSpPr>
            <p:nvPr/>
          </p:nvSpPr>
          <p:spPr bwMode="auto">
            <a:xfrm>
              <a:off x="2688" y="172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47" name="Line 53"/>
            <p:cNvSpPr>
              <a:spLocks noChangeShapeType="1"/>
            </p:cNvSpPr>
            <p:nvPr/>
          </p:nvSpPr>
          <p:spPr bwMode="auto">
            <a:xfrm>
              <a:off x="2736" y="1248"/>
              <a:ext cx="0" cy="192"/>
            </a:xfrm>
            <a:prstGeom prst="line">
              <a:avLst/>
            </a:prstGeom>
            <a:noFill/>
            <a:ln w="12700">
              <a:solidFill>
                <a:schemeClr val="tx1"/>
              </a:solidFill>
              <a:round/>
              <a:headEnd/>
              <a:tailEnd type="triangle" w="med" len="med"/>
            </a:ln>
          </p:spPr>
          <p:txBody>
            <a:bodyPr wrap="none"/>
            <a:lstStyle/>
            <a:p>
              <a:endParaRPr lang="en-US"/>
            </a:p>
          </p:txBody>
        </p:sp>
        <p:sp>
          <p:nvSpPr>
            <p:cNvPr id="264248" name="Line 54"/>
            <p:cNvSpPr>
              <a:spLocks noChangeShapeType="1"/>
            </p:cNvSpPr>
            <p:nvPr/>
          </p:nvSpPr>
          <p:spPr bwMode="auto">
            <a:xfrm>
              <a:off x="2736" y="1536"/>
              <a:ext cx="0" cy="192"/>
            </a:xfrm>
            <a:prstGeom prst="line">
              <a:avLst/>
            </a:prstGeom>
            <a:noFill/>
            <a:ln w="12700">
              <a:solidFill>
                <a:schemeClr val="tx1"/>
              </a:solidFill>
              <a:round/>
              <a:headEnd/>
              <a:tailEnd type="triangle" w="med" len="med"/>
            </a:ln>
          </p:spPr>
          <p:txBody>
            <a:bodyPr wrap="none"/>
            <a:lstStyle/>
            <a:p>
              <a:endParaRPr lang="en-US"/>
            </a:p>
          </p:txBody>
        </p:sp>
        <p:sp>
          <p:nvSpPr>
            <p:cNvPr id="264249" name="Line 55"/>
            <p:cNvSpPr>
              <a:spLocks noChangeShapeType="1"/>
            </p:cNvSpPr>
            <p:nvPr/>
          </p:nvSpPr>
          <p:spPr bwMode="auto">
            <a:xfrm>
              <a:off x="1920" y="1248"/>
              <a:ext cx="0" cy="192"/>
            </a:xfrm>
            <a:prstGeom prst="line">
              <a:avLst/>
            </a:prstGeom>
            <a:noFill/>
            <a:ln w="12700">
              <a:solidFill>
                <a:schemeClr val="tx1"/>
              </a:solidFill>
              <a:round/>
              <a:headEnd type="triangle" w="med" len="med"/>
              <a:tailEnd/>
            </a:ln>
          </p:spPr>
          <p:txBody>
            <a:bodyPr wrap="none"/>
            <a:lstStyle/>
            <a:p>
              <a:endParaRPr lang="en-US"/>
            </a:p>
          </p:txBody>
        </p:sp>
        <p:sp>
          <p:nvSpPr>
            <p:cNvPr id="264250" name="Line 56"/>
            <p:cNvSpPr>
              <a:spLocks noChangeShapeType="1"/>
            </p:cNvSpPr>
            <p:nvPr/>
          </p:nvSpPr>
          <p:spPr bwMode="auto">
            <a:xfrm>
              <a:off x="3552" y="1248"/>
              <a:ext cx="0" cy="240"/>
            </a:xfrm>
            <a:prstGeom prst="line">
              <a:avLst/>
            </a:prstGeom>
            <a:noFill/>
            <a:ln w="12700">
              <a:solidFill>
                <a:schemeClr val="tx1"/>
              </a:solidFill>
              <a:round/>
              <a:headEnd type="triangle" w="med" len="med"/>
              <a:tailEnd/>
            </a:ln>
          </p:spPr>
          <p:txBody>
            <a:bodyPr wrap="none"/>
            <a:lstStyle/>
            <a:p>
              <a:endParaRPr lang="en-US"/>
            </a:p>
          </p:txBody>
        </p:sp>
        <p:sp>
          <p:nvSpPr>
            <p:cNvPr id="264251" name="Line 57"/>
            <p:cNvSpPr>
              <a:spLocks noChangeShapeType="1"/>
            </p:cNvSpPr>
            <p:nvPr/>
          </p:nvSpPr>
          <p:spPr bwMode="auto">
            <a:xfrm>
              <a:off x="1920" y="1536"/>
              <a:ext cx="0" cy="240"/>
            </a:xfrm>
            <a:prstGeom prst="line">
              <a:avLst/>
            </a:prstGeom>
            <a:noFill/>
            <a:ln w="12700">
              <a:solidFill>
                <a:schemeClr val="tx1"/>
              </a:solidFill>
              <a:round/>
              <a:headEnd type="triangle" w="med" len="med"/>
              <a:tailEnd/>
            </a:ln>
          </p:spPr>
          <p:txBody>
            <a:bodyPr wrap="none"/>
            <a:lstStyle/>
            <a:p>
              <a:endParaRPr lang="en-US"/>
            </a:p>
          </p:txBody>
        </p:sp>
        <p:sp>
          <p:nvSpPr>
            <p:cNvPr id="264252" name="Line 58"/>
            <p:cNvSpPr>
              <a:spLocks noChangeShapeType="1"/>
            </p:cNvSpPr>
            <p:nvPr/>
          </p:nvSpPr>
          <p:spPr bwMode="auto">
            <a:xfrm>
              <a:off x="1536" y="2208"/>
              <a:ext cx="0" cy="864"/>
            </a:xfrm>
            <a:prstGeom prst="line">
              <a:avLst/>
            </a:prstGeom>
            <a:noFill/>
            <a:ln w="12700">
              <a:solidFill>
                <a:schemeClr val="tx1"/>
              </a:solidFill>
              <a:round/>
              <a:headEnd/>
              <a:tailEnd/>
            </a:ln>
          </p:spPr>
          <p:txBody>
            <a:bodyPr wrap="none"/>
            <a:lstStyle/>
            <a:p>
              <a:endParaRPr lang="en-US"/>
            </a:p>
          </p:txBody>
        </p:sp>
        <p:sp>
          <p:nvSpPr>
            <p:cNvPr id="264253" name="Line 59"/>
            <p:cNvSpPr>
              <a:spLocks noChangeShapeType="1"/>
            </p:cNvSpPr>
            <p:nvPr/>
          </p:nvSpPr>
          <p:spPr bwMode="auto">
            <a:xfrm>
              <a:off x="1536" y="3072"/>
              <a:ext cx="336" cy="0"/>
            </a:xfrm>
            <a:prstGeom prst="line">
              <a:avLst/>
            </a:prstGeom>
            <a:noFill/>
            <a:ln w="12700">
              <a:solidFill>
                <a:schemeClr val="tx1"/>
              </a:solidFill>
              <a:round/>
              <a:headEnd/>
              <a:tailEnd type="triangle" w="med" len="med"/>
            </a:ln>
          </p:spPr>
          <p:txBody>
            <a:bodyPr wrap="none"/>
            <a:lstStyle/>
            <a:p>
              <a:endParaRPr lang="en-US"/>
            </a:p>
          </p:txBody>
        </p:sp>
        <p:sp>
          <p:nvSpPr>
            <p:cNvPr id="264254" name="Line 60"/>
            <p:cNvSpPr>
              <a:spLocks noChangeShapeType="1"/>
            </p:cNvSpPr>
            <p:nvPr/>
          </p:nvSpPr>
          <p:spPr bwMode="auto">
            <a:xfrm flipV="1">
              <a:off x="1536" y="1248"/>
              <a:ext cx="0" cy="864"/>
            </a:xfrm>
            <a:prstGeom prst="line">
              <a:avLst/>
            </a:prstGeom>
            <a:noFill/>
            <a:ln w="12700">
              <a:solidFill>
                <a:schemeClr val="tx1"/>
              </a:solidFill>
              <a:round/>
              <a:headEnd/>
              <a:tailEnd type="triangle" w="med" len="med"/>
            </a:ln>
          </p:spPr>
          <p:txBody>
            <a:bodyPr wrap="none"/>
            <a:lstStyle/>
            <a:p>
              <a:endParaRPr lang="en-US"/>
            </a:p>
          </p:txBody>
        </p:sp>
        <p:sp>
          <p:nvSpPr>
            <p:cNvPr id="264255" name="Oval 61"/>
            <p:cNvSpPr>
              <a:spLocks noChangeArrowheads="1"/>
            </p:cNvSpPr>
            <p:nvPr/>
          </p:nvSpPr>
          <p:spPr bwMode="auto">
            <a:xfrm>
              <a:off x="1488" y="11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4256" name="Line 62"/>
            <p:cNvSpPr>
              <a:spLocks noChangeShapeType="1"/>
            </p:cNvSpPr>
            <p:nvPr/>
          </p:nvSpPr>
          <p:spPr bwMode="auto">
            <a:xfrm>
              <a:off x="1584" y="1200"/>
              <a:ext cx="288" cy="0"/>
            </a:xfrm>
            <a:prstGeom prst="line">
              <a:avLst/>
            </a:prstGeom>
            <a:noFill/>
            <a:ln w="12700">
              <a:solidFill>
                <a:schemeClr val="tx1"/>
              </a:solidFill>
              <a:round/>
              <a:headEnd/>
              <a:tailEnd type="triangle" w="med" len="med"/>
            </a:ln>
          </p:spPr>
          <p:txBody>
            <a:bodyPr wrap="none"/>
            <a:lstStyle/>
            <a:p>
              <a:endParaRPr lang="en-US"/>
            </a:p>
          </p:txBody>
        </p:sp>
        <p:sp>
          <p:nvSpPr>
            <p:cNvPr id="264257" name="Line 63"/>
            <p:cNvSpPr>
              <a:spLocks noChangeShapeType="1"/>
            </p:cNvSpPr>
            <p:nvPr/>
          </p:nvSpPr>
          <p:spPr bwMode="auto">
            <a:xfrm flipV="1">
              <a:off x="1536" y="720"/>
              <a:ext cx="0" cy="432"/>
            </a:xfrm>
            <a:prstGeom prst="line">
              <a:avLst/>
            </a:prstGeom>
            <a:noFill/>
            <a:ln w="12700">
              <a:solidFill>
                <a:schemeClr val="tx1"/>
              </a:solidFill>
              <a:round/>
              <a:headEnd/>
              <a:tailEnd/>
            </a:ln>
          </p:spPr>
          <p:txBody>
            <a:bodyPr wrap="none"/>
            <a:lstStyle/>
            <a:p>
              <a:endParaRPr lang="en-US"/>
            </a:p>
          </p:txBody>
        </p:sp>
        <p:sp>
          <p:nvSpPr>
            <p:cNvPr id="264258" name="Line 64"/>
            <p:cNvSpPr>
              <a:spLocks noChangeShapeType="1"/>
            </p:cNvSpPr>
            <p:nvPr/>
          </p:nvSpPr>
          <p:spPr bwMode="auto">
            <a:xfrm>
              <a:off x="1536" y="720"/>
              <a:ext cx="1200" cy="0"/>
            </a:xfrm>
            <a:prstGeom prst="line">
              <a:avLst/>
            </a:prstGeom>
            <a:noFill/>
            <a:ln w="12700">
              <a:solidFill>
                <a:schemeClr val="tx1"/>
              </a:solidFill>
              <a:round/>
              <a:headEnd/>
              <a:tailEnd type="triangle" w="med" len="med"/>
            </a:ln>
          </p:spPr>
          <p:txBody>
            <a:bodyPr wrap="none"/>
            <a:lstStyle/>
            <a:p>
              <a:endParaRPr lang="en-US"/>
            </a:p>
          </p:txBody>
        </p:sp>
        <p:sp>
          <p:nvSpPr>
            <p:cNvPr id="264259" name="Line 65"/>
            <p:cNvSpPr>
              <a:spLocks noChangeShapeType="1"/>
            </p:cNvSpPr>
            <p:nvPr/>
          </p:nvSpPr>
          <p:spPr bwMode="auto">
            <a:xfrm>
              <a:off x="2736" y="720"/>
              <a:ext cx="2016" cy="0"/>
            </a:xfrm>
            <a:prstGeom prst="line">
              <a:avLst/>
            </a:prstGeom>
            <a:noFill/>
            <a:ln w="12700">
              <a:solidFill>
                <a:schemeClr val="tx1"/>
              </a:solidFill>
              <a:round/>
              <a:headEnd/>
              <a:tailEnd/>
            </a:ln>
          </p:spPr>
          <p:txBody>
            <a:bodyPr wrap="none"/>
            <a:lstStyle/>
            <a:p>
              <a:endParaRPr lang="en-US"/>
            </a:p>
          </p:txBody>
        </p:sp>
        <p:sp>
          <p:nvSpPr>
            <p:cNvPr id="264260" name="Line 66"/>
            <p:cNvSpPr>
              <a:spLocks noChangeShapeType="1"/>
            </p:cNvSpPr>
            <p:nvPr/>
          </p:nvSpPr>
          <p:spPr bwMode="auto">
            <a:xfrm>
              <a:off x="4752" y="720"/>
              <a:ext cx="0" cy="1392"/>
            </a:xfrm>
            <a:prstGeom prst="line">
              <a:avLst/>
            </a:prstGeom>
            <a:noFill/>
            <a:ln w="12700">
              <a:solidFill>
                <a:schemeClr val="tx1"/>
              </a:solidFill>
              <a:round/>
              <a:headEnd/>
              <a:tailEnd type="triangle" w="med" len="med"/>
            </a:ln>
          </p:spPr>
          <p:txBody>
            <a:bodyPr wrap="none"/>
            <a:lstStyle/>
            <a:p>
              <a:endParaRPr lang="en-US"/>
            </a:p>
          </p:txBody>
        </p:sp>
        <p:sp>
          <p:nvSpPr>
            <p:cNvPr id="264261" name="Line 67"/>
            <p:cNvSpPr>
              <a:spLocks noChangeShapeType="1"/>
            </p:cNvSpPr>
            <p:nvPr/>
          </p:nvSpPr>
          <p:spPr bwMode="auto">
            <a:xfrm>
              <a:off x="3600" y="3072"/>
              <a:ext cx="1152" cy="0"/>
            </a:xfrm>
            <a:prstGeom prst="line">
              <a:avLst/>
            </a:prstGeom>
            <a:noFill/>
            <a:ln w="12700">
              <a:solidFill>
                <a:schemeClr val="tx1"/>
              </a:solidFill>
              <a:round/>
              <a:headEnd/>
              <a:tailEnd/>
            </a:ln>
          </p:spPr>
          <p:txBody>
            <a:bodyPr wrap="none"/>
            <a:lstStyle/>
            <a:p>
              <a:endParaRPr lang="en-US"/>
            </a:p>
          </p:txBody>
        </p:sp>
        <p:sp>
          <p:nvSpPr>
            <p:cNvPr id="264262" name="Line 68"/>
            <p:cNvSpPr>
              <a:spLocks noChangeShapeType="1"/>
            </p:cNvSpPr>
            <p:nvPr/>
          </p:nvSpPr>
          <p:spPr bwMode="auto">
            <a:xfrm flipH="1" flipV="1">
              <a:off x="4752" y="2208"/>
              <a:ext cx="0" cy="864"/>
            </a:xfrm>
            <a:prstGeom prst="line">
              <a:avLst/>
            </a:prstGeom>
            <a:noFill/>
            <a:ln w="12700">
              <a:solidFill>
                <a:schemeClr val="tx1"/>
              </a:solidFill>
              <a:round/>
              <a:headEnd/>
              <a:tailEnd type="triangle" w="med" len="med"/>
            </a:ln>
          </p:spPr>
          <p:txBody>
            <a:bodyPr wrap="none"/>
            <a:lstStyle/>
            <a:p>
              <a:endParaRPr lang="en-US"/>
            </a:p>
          </p:txBody>
        </p:sp>
        <p:sp>
          <p:nvSpPr>
            <p:cNvPr id="264263" name="Line 69"/>
            <p:cNvSpPr>
              <a:spLocks noChangeShapeType="1"/>
            </p:cNvSpPr>
            <p:nvPr/>
          </p:nvSpPr>
          <p:spPr bwMode="auto">
            <a:xfrm>
              <a:off x="3600" y="1200"/>
              <a:ext cx="192" cy="0"/>
            </a:xfrm>
            <a:prstGeom prst="line">
              <a:avLst/>
            </a:prstGeom>
            <a:noFill/>
            <a:ln w="12700">
              <a:solidFill>
                <a:schemeClr val="tx1"/>
              </a:solidFill>
              <a:round/>
              <a:headEnd/>
              <a:tailEnd/>
            </a:ln>
          </p:spPr>
          <p:txBody>
            <a:bodyPr wrap="none"/>
            <a:lstStyle/>
            <a:p>
              <a:endParaRPr lang="en-US"/>
            </a:p>
          </p:txBody>
        </p:sp>
        <p:sp>
          <p:nvSpPr>
            <p:cNvPr id="264264" name="Line 70"/>
            <p:cNvSpPr>
              <a:spLocks noChangeShapeType="1"/>
            </p:cNvSpPr>
            <p:nvPr/>
          </p:nvSpPr>
          <p:spPr bwMode="auto">
            <a:xfrm>
              <a:off x="3792" y="1200"/>
              <a:ext cx="912" cy="912"/>
            </a:xfrm>
            <a:prstGeom prst="line">
              <a:avLst/>
            </a:prstGeom>
            <a:noFill/>
            <a:ln w="12700">
              <a:solidFill>
                <a:schemeClr val="tx1"/>
              </a:solidFill>
              <a:round/>
              <a:headEnd/>
              <a:tailEnd type="triangle" w="med" len="med"/>
            </a:ln>
          </p:spPr>
          <p:txBody>
            <a:bodyPr wrap="none"/>
            <a:lstStyle/>
            <a:p>
              <a:endParaRPr lang="en-US"/>
            </a:p>
          </p:txBody>
        </p:sp>
        <p:sp>
          <p:nvSpPr>
            <p:cNvPr id="264265" name="Text Box 71"/>
            <p:cNvSpPr txBox="1">
              <a:spLocks noChangeArrowheads="1"/>
            </p:cNvSpPr>
            <p:nvPr/>
          </p:nvSpPr>
          <p:spPr bwMode="auto">
            <a:xfrm>
              <a:off x="2736" y="120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66" name="Text Box 72"/>
            <p:cNvSpPr txBox="1">
              <a:spLocks noChangeArrowheads="1"/>
            </p:cNvSpPr>
            <p:nvPr/>
          </p:nvSpPr>
          <p:spPr bwMode="auto">
            <a:xfrm>
              <a:off x="2736" y="1488"/>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67" name="Text Box 73"/>
            <p:cNvSpPr txBox="1">
              <a:spLocks noChangeArrowheads="1"/>
            </p:cNvSpPr>
            <p:nvPr/>
          </p:nvSpPr>
          <p:spPr bwMode="auto">
            <a:xfrm>
              <a:off x="2736" y="216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68" name="Text Box 74"/>
            <p:cNvSpPr txBox="1">
              <a:spLocks noChangeArrowheads="1"/>
            </p:cNvSpPr>
            <p:nvPr/>
          </p:nvSpPr>
          <p:spPr bwMode="auto">
            <a:xfrm>
              <a:off x="2736" y="2448"/>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69" name="Text Box 75"/>
            <p:cNvSpPr txBox="1">
              <a:spLocks noChangeArrowheads="1"/>
            </p:cNvSpPr>
            <p:nvPr/>
          </p:nvSpPr>
          <p:spPr bwMode="auto">
            <a:xfrm>
              <a:off x="2736" y="3072"/>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70" name="Text Box 76"/>
            <p:cNvSpPr txBox="1">
              <a:spLocks noChangeArrowheads="1"/>
            </p:cNvSpPr>
            <p:nvPr/>
          </p:nvSpPr>
          <p:spPr bwMode="auto">
            <a:xfrm>
              <a:off x="2736" y="3360"/>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endParaRPr lang="en-US" altLang="en-US">
                <a:latin typeface="Comic Sans MS" pitchFamily="66" charset="0"/>
                <a:cs typeface="Angsana New" pitchFamily="18" charset="-34"/>
              </a:endParaRPr>
            </a:p>
          </p:txBody>
        </p:sp>
        <p:sp>
          <p:nvSpPr>
            <p:cNvPr id="264271" name="Text Box 77"/>
            <p:cNvSpPr txBox="1">
              <a:spLocks noChangeArrowheads="1"/>
            </p:cNvSpPr>
            <p:nvPr/>
          </p:nvSpPr>
          <p:spPr bwMode="auto">
            <a:xfrm>
              <a:off x="816" y="1872"/>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64272" name="Text Box 78"/>
            <p:cNvSpPr txBox="1">
              <a:spLocks noChangeArrowheads="1"/>
            </p:cNvSpPr>
            <p:nvPr/>
          </p:nvSpPr>
          <p:spPr bwMode="auto">
            <a:xfrm>
              <a:off x="5232" y="1872"/>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64273" name="Text Box 79"/>
            <p:cNvSpPr txBox="1">
              <a:spLocks noChangeArrowheads="1"/>
            </p:cNvSpPr>
            <p:nvPr/>
          </p:nvSpPr>
          <p:spPr bwMode="auto">
            <a:xfrm>
              <a:off x="3408" y="912"/>
              <a:ext cx="41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a:t>
              </a:r>
              <a:r>
                <a:rPr lang="en-US" altLang="en-US" baseline="-25000">
                  <a:latin typeface="Comic Sans MS" pitchFamily="66" charset="0"/>
                  <a:cs typeface="Angsana New" pitchFamily="18" charset="-34"/>
                </a:rPr>
                <a:t>1</a:t>
              </a:r>
              <a:r>
                <a:rPr lang="en-US" altLang="en-US">
                  <a:latin typeface="Comic Sans MS" pitchFamily="66" charset="0"/>
                  <a:cs typeface="Angsana New" pitchFamily="18" charset="-34"/>
                </a:rPr>
                <a:t>[n]</a:t>
              </a:r>
            </a:p>
          </p:txBody>
        </p:sp>
        <p:sp>
          <p:nvSpPr>
            <p:cNvPr id="264274" name="Text Box 80"/>
            <p:cNvSpPr txBox="1">
              <a:spLocks noChangeArrowheads="1"/>
            </p:cNvSpPr>
            <p:nvPr/>
          </p:nvSpPr>
          <p:spPr bwMode="auto">
            <a:xfrm>
              <a:off x="3408" y="1872"/>
              <a:ext cx="43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a:t>
              </a:r>
              <a:r>
                <a:rPr lang="en-US" altLang="en-US" baseline="-25000">
                  <a:latin typeface="Comic Sans MS" pitchFamily="66" charset="0"/>
                  <a:cs typeface="Angsana New" pitchFamily="18" charset="-34"/>
                </a:rPr>
                <a:t>2</a:t>
              </a:r>
              <a:r>
                <a:rPr lang="en-US" altLang="en-US">
                  <a:latin typeface="Comic Sans MS" pitchFamily="66" charset="0"/>
                  <a:cs typeface="Angsana New" pitchFamily="18" charset="-34"/>
                </a:rPr>
                <a:t>[n]</a:t>
              </a:r>
            </a:p>
          </p:txBody>
        </p:sp>
        <p:sp>
          <p:nvSpPr>
            <p:cNvPr id="264275" name="Text Box 81"/>
            <p:cNvSpPr txBox="1">
              <a:spLocks noChangeArrowheads="1"/>
            </p:cNvSpPr>
            <p:nvPr/>
          </p:nvSpPr>
          <p:spPr bwMode="auto">
            <a:xfrm>
              <a:off x="3408" y="2784"/>
              <a:ext cx="43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a:t>
              </a:r>
              <a:r>
                <a:rPr lang="en-US" altLang="en-US" baseline="-25000">
                  <a:latin typeface="Comic Sans MS" pitchFamily="66" charset="0"/>
                  <a:cs typeface="Angsana New" pitchFamily="18" charset="-34"/>
                </a:rPr>
                <a:t>3</a:t>
              </a:r>
              <a:r>
                <a:rPr lang="en-US" altLang="en-US">
                  <a:latin typeface="Comic Sans MS" pitchFamily="66" charset="0"/>
                  <a:cs typeface="Angsana New" pitchFamily="18" charset="-34"/>
                </a:rPr>
                <a:t>[n]</a:t>
              </a:r>
            </a:p>
          </p:txBody>
        </p:sp>
        <p:sp>
          <p:nvSpPr>
            <p:cNvPr id="264276" name="Text Box 82"/>
            <p:cNvSpPr txBox="1">
              <a:spLocks noChangeArrowheads="1"/>
            </p:cNvSpPr>
            <p:nvPr/>
          </p:nvSpPr>
          <p:spPr bwMode="auto">
            <a:xfrm>
              <a:off x="2592" y="912"/>
              <a:ext cx="441"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a:t>
              </a:r>
              <a:r>
                <a:rPr lang="en-US" altLang="en-US" baseline="-25000">
                  <a:latin typeface="Comic Sans MS" pitchFamily="66" charset="0"/>
                  <a:cs typeface="Angsana New" pitchFamily="18" charset="-34"/>
                </a:rPr>
                <a:t>1</a:t>
              </a:r>
              <a:r>
                <a:rPr lang="en-US" altLang="en-US">
                  <a:latin typeface="Comic Sans MS" pitchFamily="66" charset="0"/>
                  <a:cs typeface="Angsana New" pitchFamily="18" charset="-34"/>
                </a:rPr>
                <a:t>[n]</a:t>
              </a:r>
            </a:p>
          </p:txBody>
        </p:sp>
        <p:sp>
          <p:nvSpPr>
            <p:cNvPr id="264277" name="Text Box 83"/>
            <p:cNvSpPr txBox="1">
              <a:spLocks noChangeArrowheads="1"/>
            </p:cNvSpPr>
            <p:nvPr/>
          </p:nvSpPr>
          <p:spPr bwMode="auto">
            <a:xfrm>
              <a:off x="2592" y="1872"/>
              <a:ext cx="45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a:t>
              </a:r>
              <a:r>
                <a:rPr lang="en-US" altLang="en-US" baseline="-25000">
                  <a:latin typeface="Comic Sans MS" pitchFamily="66" charset="0"/>
                  <a:cs typeface="Angsana New" pitchFamily="18" charset="-34"/>
                </a:rPr>
                <a:t>2</a:t>
              </a:r>
              <a:r>
                <a:rPr lang="en-US" altLang="en-US">
                  <a:latin typeface="Comic Sans MS" pitchFamily="66" charset="0"/>
                  <a:cs typeface="Angsana New" pitchFamily="18" charset="-34"/>
                </a:rPr>
                <a:t>[n]</a:t>
              </a:r>
            </a:p>
          </p:txBody>
        </p:sp>
        <p:sp>
          <p:nvSpPr>
            <p:cNvPr id="264278" name="Text Box 84"/>
            <p:cNvSpPr txBox="1">
              <a:spLocks noChangeArrowheads="1"/>
            </p:cNvSpPr>
            <p:nvPr/>
          </p:nvSpPr>
          <p:spPr bwMode="auto">
            <a:xfrm>
              <a:off x="2592" y="2784"/>
              <a:ext cx="45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a:t>
              </a:r>
              <a:r>
                <a:rPr lang="en-US" altLang="en-US" baseline="-25000">
                  <a:latin typeface="Comic Sans MS" pitchFamily="66" charset="0"/>
                  <a:cs typeface="Angsana New" pitchFamily="18" charset="-34"/>
                </a:rPr>
                <a:t>3</a:t>
              </a:r>
              <a:r>
                <a:rPr lang="en-US" altLang="en-US">
                  <a:latin typeface="Comic Sans MS" pitchFamily="66" charset="0"/>
                  <a:cs typeface="Angsana New" pitchFamily="18" charset="-34"/>
                </a:rPr>
                <a:t>[n]</a:t>
              </a:r>
            </a:p>
          </p:txBody>
        </p:sp>
        <p:sp>
          <p:nvSpPr>
            <p:cNvPr id="264279" name="Text Box 85"/>
            <p:cNvSpPr txBox="1">
              <a:spLocks noChangeArrowheads="1"/>
            </p:cNvSpPr>
            <p:nvPr/>
          </p:nvSpPr>
          <p:spPr bwMode="auto">
            <a:xfrm>
              <a:off x="2112" y="1248"/>
              <a:ext cx="27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11</a:t>
              </a:r>
              <a:endParaRPr lang="en-US" altLang="en-US">
                <a:latin typeface="Comic Sans MS" pitchFamily="66" charset="0"/>
                <a:cs typeface="Angsana New" pitchFamily="18" charset="-34"/>
              </a:endParaRPr>
            </a:p>
          </p:txBody>
        </p:sp>
        <p:sp>
          <p:nvSpPr>
            <p:cNvPr id="264280" name="Text Box 86"/>
            <p:cNvSpPr txBox="1">
              <a:spLocks noChangeArrowheads="1"/>
            </p:cNvSpPr>
            <p:nvPr/>
          </p:nvSpPr>
          <p:spPr bwMode="auto">
            <a:xfrm>
              <a:off x="2112" y="1536"/>
              <a:ext cx="29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21</a:t>
              </a:r>
              <a:endParaRPr lang="en-US" altLang="en-US">
                <a:latin typeface="Comic Sans MS" pitchFamily="66" charset="0"/>
                <a:cs typeface="Angsana New" pitchFamily="18" charset="-34"/>
              </a:endParaRPr>
            </a:p>
          </p:txBody>
        </p:sp>
        <p:sp>
          <p:nvSpPr>
            <p:cNvPr id="264281" name="Text Box 87"/>
            <p:cNvSpPr txBox="1">
              <a:spLocks noChangeArrowheads="1"/>
            </p:cNvSpPr>
            <p:nvPr/>
          </p:nvSpPr>
          <p:spPr bwMode="auto">
            <a:xfrm>
              <a:off x="3024" y="1248"/>
              <a:ext cx="28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11</a:t>
              </a:r>
              <a:endParaRPr lang="en-US" altLang="en-US">
                <a:latin typeface="Comic Sans MS" pitchFamily="66" charset="0"/>
                <a:cs typeface="Angsana New" pitchFamily="18" charset="-34"/>
              </a:endParaRPr>
            </a:p>
          </p:txBody>
        </p:sp>
        <p:sp>
          <p:nvSpPr>
            <p:cNvPr id="264282" name="Text Box 88"/>
            <p:cNvSpPr txBox="1">
              <a:spLocks noChangeArrowheads="1"/>
            </p:cNvSpPr>
            <p:nvPr/>
          </p:nvSpPr>
          <p:spPr bwMode="auto">
            <a:xfrm>
              <a:off x="2112" y="2208"/>
              <a:ext cx="29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12</a:t>
              </a:r>
              <a:endParaRPr lang="en-US" altLang="en-US">
                <a:latin typeface="Comic Sans MS" pitchFamily="66" charset="0"/>
                <a:cs typeface="Angsana New" pitchFamily="18" charset="-34"/>
              </a:endParaRPr>
            </a:p>
          </p:txBody>
        </p:sp>
        <p:sp>
          <p:nvSpPr>
            <p:cNvPr id="264283" name="Text Box 89"/>
            <p:cNvSpPr txBox="1">
              <a:spLocks noChangeArrowheads="1"/>
            </p:cNvSpPr>
            <p:nvPr/>
          </p:nvSpPr>
          <p:spPr bwMode="auto">
            <a:xfrm>
              <a:off x="2112" y="2496"/>
              <a:ext cx="308"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22</a:t>
              </a:r>
              <a:endParaRPr lang="en-US" altLang="en-US">
                <a:latin typeface="Comic Sans MS" pitchFamily="66" charset="0"/>
                <a:cs typeface="Angsana New" pitchFamily="18" charset="-34"/>
              </a:endParaRPr>
            </a:p>
          </p:txBody>
        </p:sp>
        <p:sp>
          <p:nvSpPr>
            <p:cNvPr id="264284" name="Text Box 90"/>
            <p:cNvSpPr txBox="1">
              <a:spLocks noChangeArrowheads="1"/>
            </p:cNvSpPr>
            <p:nvPr/>
          </p:nvSpPr>
          <p:spPr bwMode="auto">
            <a:xfrm>
              <a:off x="3024" y="1920"/>
              <a:ext cx="31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02</a:t>
              </a:r>
              <a:endParaRPr lang="en-US" altLang="en-US">
                <a:latin typeface="Comic Sans MS" pitchFamily="66" charset="0"/>
                <a:cs typeface="Angsana New" pitchFamily="18" charset="-34"/>
              </a:endParaRPr>
            </a:p>
          </p:txBody>
        </p:sp>
        <p:sp>
          <p:nvSpPr>
            <p:cNvPr id="264285" name="Text Box 91"/>
            <p:cNvSpPr txBox="1">
              <a:spLocks noChangeArrowheads="1"/>
            </p:cNvSpPr>
            <p:nvPr/>
          </p:nvSpPr>
          <p:spPr bwMode="auto">
            <a:xfrm>
              <a:off x="3024" y="2208"/>
              <a:ext cx="30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12</a:t>
              </a:r>
              <a:endParaRPr lang="en-US" altLang="en-US">
                <a:latin typeface="Comic Sans MS" pitchFamily="66" charset="0"/>
                <a:cs typeface="Angsana New" pitchFamily="18" charset="-34"/>
              </a:endParaRPr>
            </a:p>
          </p:txBody>
        </p:sp>
        <p:sp>
          <p:nvSpPr>
            <p:cNvPr id="264286" name="Text Box 92"/>
            <p:cNvSpPr txBox="1">
              <a:spLocks noChangeArrowheads="1"/>
            </p:cNvSpPr>
            <p:nvPr/>
          </p:nvSpPr>
          <p:spPr bwMode="auto">
            <a:xfrm>
              <a:off x="2160" y="3120"/>
              <a:ext cx="29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13</a:t>
              </a:r>
              <a:endParaRPr lang="en-US" altLang="en-US">
                <a:latin typeface="Comic Sans MS" pitchFamily="66" charset="0"/>
                <a:cs typeface="Angsana New" pitchFamily="18" charset="-34"/>
              </a:endParaRPr>
            </a:p>
          </p:txBody>
        </p:sp>
        <p:sp>
          <p:nvSpPr>
            <p:cNvPr id="264287" name="Text Box 93"/>
            <p:cNvSpPr txBox="1">
              <a:spLocks noChangeArrowheads="1"/>
            </p:cNvSpPr>
            <p:nvPr/>
          </p:nvSpPr>
          <p:spPr bwMode="auto">
            <a:xfrm>
              <a:off x="2160" y="3408"/>
              <a:ext cx="308"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23</a:t>
              </a:r>
              <a:endParaRPr lang="en-US" altLang="en-US">
                <a:latin typeface="Comic Sans MS" pitchFamily="66" charset="0"/>
                <a:cs typeface="Angsana New" pitchFamily="18" charset="-34"/>
              </a:endParaRPr>
            </a:p>
          </p:txBody>
        </p:sp>
        <p:sp>
          <p:nvSpPr>
            <p:cNvPr id="264288" name="Text Box 94"/>
            <p:cNvSpPr txBox="1">
              <a:spLocks noChangeArrowheads="1"/>
            </p:cNvSpPr>
            <p:nvPr/>
          </p:nvSpPr>
          <p:spPr bwMode="auto">
            <a:xfrm>
              <a:off x="3024" y="2832"/>
              <a:ext cx="31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03</a:t>
              </a:r>
              <a:endParaRPr lang="en-US" altLang="en-US">
                <a:latin typeface="Comic Sans MS" pitchFamily="66" charset="0"/>
                <a:cs typeface="Angsana New" pitchFamily="18" charset="-34"/>
              </a:endParaRPr>
            </a:p>
          </p:txBody>
        </p:sp>
        <p:sp>
          <p:nvSpPr>
            <p:cNvPr id="264289" name="Text Box 95"/>
            <p:cNvSpPr txBox="1">
              <a:spLocks noChangeArrowheads="1"/>
            </p:cNvSpPr>
            <p:nvPr/>
          </p:nvSpPr>
          <p:spPr bwMode="auto">
            <a:xfrm>
              <a:off x="3024" y="3120"/>
              <a:ext cx="30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13</a:t>
              </a:r>
              <a:endParaRPr lang="en-US" altLang="en-US">
                <a:latin typeface="Comic Sans MS" pitchFamily="66" charset="0"/>
                <a:cs typeface="Angsana New" pitchFamily="18" charset="-34"/>
              </a:endParaRPr>
            </a:p>
          </p:txBody>
        </p:sp>
        <p:sp>
          <p:nvSpPr>
            <p:cNvPr id="264290" name="Text Box 96"/>
            <p:cNvSpPr txBox="1">
              <a:spLocks noChangeArrowheads="1"/>
            </p:cNvSpPr>
            <p:nvPr/>
          </p:nvSpPr>
          <p:spPr bwMode="auto">
            <a:xfrm>
              <a:off x="3024" y="960"/>
              <a:ext cx="30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01</a:t>
              </a:r>
              <a:endParaRPr lang="en-US" altLang="en-US">
                <a:latin typeface="Comic Sans MS" pitchFamily="66" charset="0"/>
                <a:cs typeface="Angsana New" pitchFamily="18" charset="-34"/>
              </a:endParaRPr>
            </a:p>
          </p:txBody>
        </p:sp>
        <p:sp>
          <p:nvSpPr>
            <p:cNvPr id="264291" name="Text Box 97"/>
            <p:cNvSpPr txBox="1">
              <a:spLocks noChangeArrowheads="1"/>
            </p:cNvSpPr>
            <p:nvPr/>
          </p:nvSpPr>
          <p:spPr bwMode="auto">
            <a:xfrm>
              <a:off x="2688" y="480"/>
              <a:ext cx="26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C</a:t>
              </a:r>
              <a:r>
                <a:rPr lang="en-US" altLang="en-US" baseline="-25000">
                  <a:latin typeface="Comic Sans MS" pitchFamily="66" charset="0"/>
                  <a:cs typeface="Angsana New" pitchFamily="18" charset="-34"/>
                </a:rPr>
                <a:t>0</a:t>
              </a:r>
              <a:endParaRPr lang="en-US" altLang="en-US">
                <a:latin typeface="Comic Sans MS" pitchFamily="66" charset="0"/>
                <a:cs typeface="Angsana New" pitchFamily="18" charset="-34"/>
              </a:endParaRPr>
            </a:p>
          </p:txBody>
        </p:sp>
        <p:sp>
          <p:nvSpPr>
            <p:cNvPr id="264292" name="Text Box 98"/>
            <p:cNvSpPr txBox="1">
              <a:spLocks noChangeArrowheads="1"/>
            </p:cNvSpPr>
            <p:nvPr/>
          </p:nvSpPr>
          <p:spPr bwMode="auto">
            <a:xfrm>
              <a:off x="3350" y="3434"/>
              <a:ext cx="2061" cy="404"/>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Parallel form structure for</a:t>
              </a:r>
            </a:p>
            <a:p>
              <a:pPr eaLnBrk="1" hangingPunct="1"/>
              <a:r>
                <a:rPr lang="en-US" altLang="en-US">
                  <a:latin typeface="Comic Sans MS" pitchFamily="66" charset="0"/>
                  <a:cs typeface="Angsana New" pitchFamily="18" charset="-34"/>
                </a:rPr>
                <a:t>sixth order system (M=N=6).</a:t>
              </a:r>
            </a:p>
          </p:txBody>
        </p:sp>
      </p:grpSp>
      <p:sp>
        <p:nvSpPr>
          <p:cNvPr id="264195" name="Slide Number Placeholder 101"/>
          <p:cNvSpPr>
            <a:spLocks noGrp="1"/>
          </p:cNvSpPr>
          <p:nvPr>
            <p:ph type="sldNum" sz="quarter" idx="12"/>
          </p:nvPr>
        </p:nvSpPr>
        <p:spPr>
          <a:noFill/>
        </p:spPr>
        <p:txBody>
          <a:bodyPr/>
          <a:lstStyle/>
          <a:p>
            <a:fld id="{10A2FB6D-A9C4-4EAE-83FD-CDE33BDFF4A2}" type="slidenum">
              <a:rPr lang="en-US" altLang="en-US" smtClean="0"/>
              <a:pPr/>
              <a:t>21</a:t>
            </a:fld>
            <a:endParaRPr lang="en-US"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778" name="Object 2">
            <a:hlinkClick r:id="" action="ppaction://ole?verb=0"/>
          </p:cNvPr>
          <p:cNvGraphicFramePr>
            <a:graphicFrameLocks/>
          </p:cNvGraphicFramePr>
          <p:nvPr/>
        </p:nvGraphicFramePr>
        <p:xfrm>
          <a:off x="1911350" y="555625"/>
          <a:ext cx="6305550" cy="739775"/>
        </p:xfrm>
        <a:graphic>
          <a:graphicData uri="http://schemas.openxmlformats.org/presentationml/2006/ole">
            <p:oleObj spid="_x0000_s8194" name="Equation" r:id="rId3" imgW="3530600" imgH="419100" progId="Equation.3">
              <p:embed/>
            </p:oleObj>
          </a:graphicData>
        </a:graphic>
      </p:graphicFrame>
      <p:graphicFrame>
        <p:nvGraphicFramePr>
          <p:cNvPr id="75779" name="Object 3">
            <a:hlinkClick r:id="" action="ppaction://ole?verb=0"/>
          </p:cNvPr>
          <p:cNvGraphicFramePr>
            <a:graphicFrameLocks/>
          </p:cNvGraphicFramePr>
          <p:nvPr/>
        </p:nvGraphicFramePr>
        <p:xfrm>
          <a:off x="5181600" y="1295400"/>
          <a:ext cx="3128963" cy="674688"/>
        </p:xfrm>
        <a:graphic>
          <a:graphicData uri="http://schemas.openxmlformats.org/presentationml/2006/ole">
            <p:oleObj spid="_x0000_s8195" name="Equation" r:id="rId4" imgW="1752600" imgH="393700" progId="Equation.3">
              <p:embed/>
            </p:oleObj>
          </a:graphicData>
        </a:graphic>
      </p:graphicFrame>
      <p:sp>
        <p:nvSpPr>
          <p:cNvPr id="75780" name="Oval 4"/>
          <p:cNvSpPr>
            <a:spLocks noChangeArrowheads="1"/>
          </p:cNvSpPr>
          <p:nvPr/>
        </p:nvSpPr>
        <p:spPr bwMode="auto">
          <a:xfrm>
            <a:off x="15240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81" name="Line 5"/>
          <p:cNvSpPr>
            <a:spLocks noChangeShapeType="1"/>
          </p:cNvSpPr>
          <p:nvPr/>
        </p:nvSpPr>
        <p:spPr bwMode="auto">
          <a:xfrm>
            <a:off x="1676400" y="3124200"/>
            <a:ext cx="533400" cy="0"/>
          </a:xfrm>
          <a:prstGeom prst="line">
            <a:avLst/>
          </a:prstGeom>
          <a:noFill/>
          <a:ln w="12700">
            <a:solidFill>
              <a:schemeClr val="tx1"/>
            </a:solidFill>
            <a:round/>
            <a:headEnd/>
            <a:tailEnd type="triangle" w="med" len="med"/>
          </a:ln>
        </p:spPr>
        <p:txBody>
          <a:bodyPr wrap="none"/>
          <a:lstStyle/>
          <a:p>
            <a:endParaRPr lang="en-US"/>
          </a:p>
        </p:txBody>
      </p:sp>
      <p:sp>
        <p:nvSpPr>
          <p:cNvPr id="75782" name="Oval 6"/>
          <p:cNvSpPr>
            <a:spLocks noChangeArrowheads="1"/>
          </p:cNvSpPr>
          <p:nvPr/>
        </p:nvSpPr>
        <p:spPr bwMode="auto">
          <a:xfrm>
            <a:off x="22098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83" name="Line 7"/>
          <p:cNvSpPr>
            <a:spLocks noChangeShapeType="1"/>
          </p:cNvSpPr>
          <p:nvPr/>
        </p:nvSpPr>
        <p:spPr bwMode="auto">
          <a:xfrm flipV="1">
            <a:off x="2286000" y="2514600"/>
            <a:ext cx="0" cy="533400"/>
          </a:xfrm>
          <a:prstGeom prst="line">
            <a:avLst/>
          </a:prstGeom>
          <a:noFill/>
          <a:ln w="12700">
            <a:solidFill>
              <a:schemeClr val="tx1"/>
            </a:solidFill>
            <a:round/>
            <a:headEnd/>
            <a:tailEnd/>
          </a:ln>
        </p:spPr>
        <p:txBody>
          <a:bodyPr wrap="none"/>
          <a:lstStyle/>
          <a:p>
            <a:endParaRPr lang="en-US"/>
          </a:p>
        </p:txBody>
      </p:sp>
      <p:sp>
        <p:nvSpPr>
          <p:cNvPr id="75784" name="Line 8"/>
          <p:cNvSpPr>
            <a:spLocks noChangeShapeType="1"/>
          </p:cNvSpPr>
          <p:nvPr/>
        </p:nvSpPr>
        <p:spPr bwMode="auto">
          <a:xfrm>
            <a:off x="2286000" y="2514600"/>
            <a:ext cx="1219200" cy="0"/>
          </a:xfrm>
          <a:prstGeom prst="line">
            <a:avLst/>
          </a:prstGeom>
          <a:noFill/>
          <a:ln w="12700">
            <a:solidFill>
              <a:schemeClr val="tx1"/>
            </a:solidFill>
            <a:round/>
            <a:headEnd/>
            <a:tailEnd type="triangle" w="med" len="med"/>
          </a:ln>
        </p:spPr>
        <p:txBody>
          <a:bodyPr wrap="none"/>
          <a:lstStyle/>
          <a:p>
            <a:endParaRPr lang="en-US"/>
          </a:p>
        </p:txBody>
      </p:sp>
      <p:sp>
        <p:nvSpPr>
          <p:cNvPr id="75785" name="Line 9"/>
          <p:cNvSpPr>
            <a:spLocks noChangeShapeType="1"/>
          </p:cNvSpPr>
          <p:nvPr/>
        </p:nvSpPr>
        <p:spPr bwMode="auto">
          <a:xfrm flipV="1">
            <a:off x="2286000" y="3200400"/>
            <a:ext cx="0" cy="533400"/>
          </a:xfrm>
          <a:prstGeom prst="line">
            <a:avLst/>
          </a:prstGeom>
          <a:noFill/>
          <a:ln w="12700">
            <a:solidFill>
              <a:schemeClr val="tx1"/>
            </a:solidFill>
            <a:round/>
            <a:headEnd/>
            <a:tailEnd/>
          </a:ln>
        </p:spPr>
        <p:txBody>
          <a:bodyPr wrap="none"/>
          <a:lstStyle/>
          <a:p>
            <a:endParaRPr lang="en-US"/>
          </a:p>
        </p:txBody>
      </p:sp>
      <p:sp>
        <p:nvSpPr>
          <p:cNvPr id="75786" name="Line 10"/>
          <p:cNvSpPr>
            <a:spLocks noChangeShapeType="1"/>
          </p:cNvSpPr>
          <p:nvPr/>
        </p:nvSpPr>
        <p:spPr bwMode="auto">
          <a:xfrm>
            <a:off x="2286000" y="3733800"/>
            <a:ext cx="304800" cy="0"/>
          </a:xfrm>
          <a:prstGeom prst="line">
            <a:avLst/>
          </a:prstGeom>
          <a:noFill/>
          <a:ln w="12700">
            <a:solidFill>
              <a:schemeClr val="tx1"/>
            </a:solidFill>
            <a:round/>
            <a:headEnd/>
            <a:tailEnd type="triangle" w="med" len="med"/>
          </a:ln>
        </p:spPr>
        <p:txBody>
          <a:bodyPr wrap="none"/>
          <a:lstStyle/>
          <a:p>
            <a:endParaRPr lang="en-US"/>
          </a:p>
        </p:txBody>
      </p:sp>
      <p:sp>
        <p:nvSpPr>
          <p:cNvPr id="75787" name="Oval 11"/>
          <p:cNvSpPr>
            <a:spLocks noChangeArrowheads="1"/>
          </p:cNvSpPr>
          <p:nvPr/>
        </p:nvSpPr>
        <p:spPr bwMode="auto">
          <a:xfrm>
            <a:off x="25908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88" name="Line 12"/>
          <p:cNvSpPr>
            <a:spLocks noChangeShapeType="1"/>
          </p:cNvSpPr>
          <p:nvPr/>
        </p:nvSpPr>
        <p:spPr bwMode="auto">
          <a:xfrm>
            <a:off x="2743200" y="3733800"/>
            <a:ext cx="685800" cy="0"/>
          </a:xfrm>
          <a:prstGeom prst="line">
            <a:avLst/>
          </a:prstGeom>
          <a:noFill/>
          <a:ln w="12700">
            <a:solidFill>
              <a:schemeClr val="tx1"/>
            </a:solidFill>
            <a:round/>
            <a:headEnd/>
            <a:tailEnd type="triangle" w="med" len="med"/>
          </a:ln>
        </p:spPr>
        <p:txBody>
          <a:bodyPr wrap="none"/>
          <a:lstStyle/>
          <a:p>
            <a:endParaRPr lang="en-US"/>
          </a:p>
        </p:txBody>
      </p:sp>
      <p:sp>
        <p:nvSpPr>
          <p:cNvPr id="75789" name="Oval 13"/>
          <p:cNvSpPr>
            <a:spLocks noChangeArrowheads="1"/>
          </p:cNvSpPr>
          <p:nvPr/>
        </p:nvSpPr>
        <p:spPr bwMode="auto">
          <a:xfrm>
            <a:off x="34290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90" name="Line 14"/>
          <p:cNvSpPr>
            <a:spLocks noChangeShapeType="1"/>
          </p:cNvSpPr>
          <p:nvPr/>
        </p:nvSpPr>
        <p:spPr bwMode="auto">
          <a:xfrm>
            <a:off x="3581400" y="3733800"/>
            <a:ext cx="685800" cy="0"/>
          </a:xfrm>
          <a:prstGeom prst="line">
            <a:avLst/>
          </a:prstGeom>
          <a:noFill/>
          <a:ln w="12700">
            <a:solidFill>
              <a:schemeClr val="tx1"/>
            </a:solidFill>
            <a:round/>
            <a:headEnd/>
            <a:tailEnd type="triangle" w="med" len="med"/>
          </a:ln>
        </p:spPr>
        <p:txBody>
          <a:bodyPr wrap="none"/>
          <a:lstStyle/>
          <a:p>
            <a:endParaRPr lang="en-US"/>
          </a:p>
        </p:txBody>
      </p:sp>
      <p:sp>
        <p:nvSpPr>
          <p:cNvPr id="75791" name="Line 15"/>
          <p:cNvSpPr>
            <a:spLocks noChangeShapeType="1"/>
          </p:cNvSpPr>
          <p:nvPr/>
        </p:nvSpPr>
        <p:spPr bwMode="auto">
          <a:xfrm>
            <a:off x="3505200" y="3810000"/>
            <a:ext cx="0" cy="533400"/>
          </a:xfrm>
          <a:prstGeom prst="line">
            <a:avLst/>
          </a:prstGeom>
          <a:noFill/>
          <a:ln w="12700">
            <a:solidFill>
              <a:schemeClr val="tx1"/>
            </a:solidFill>
            <a:round/>
            <a:headEnd/>
            <a:tailEnd type="triangle" w="med" len="med"/>
          </a:ln>
        </p:spPr>
        <p:txBody>
          <a:bodyPr wrap="none"/>
          <a:lstStyle/>
          <a:p>
            <a:endParaRPr lang="en-US"/>
          </a:p>
        </p:txBody>
      </p:sp>
      <p:sp>
        <p:nvSpPr>
          <p:cNvPr id="75792" name="Oval 16"/>
          <p:cNvSpPr>
            <a:spLocks noChangeArrowheads="1"/>
          </p:cNvSpPr>
          <p:nvPr/>
        </p:nvSpPr>
        <p:spPr bwMode="auto">
          <a:xfrm>
            <a:off x="34290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93" name="Line 17"/>
          <p:cNvSpPr>
            <a:spLocks noChangeShapeType="1"/>
          </p:cNvSpPr>
          <p:nvPr/>
        </p:nvSpPr>
        <p:spPr bwMode="auto">
          <a:xfrm>
            <a:off x="3581400" y="4419600"/>
            <a:ext cx="762000" cy="0"/>
          </a:xfrm>
          <a:prstGeom prst="line">
            <a:avLst/>
          </a:prstGeom>
          <a:noFill/>
          <a:ln w="12700">
            <a:solidFill>
              <a:schemeClr val="tx1"/>
            </a:solidFill>
            <a:round/>
            <a:headEnd/>
            <a:tailEnd type="triangle" w="med" len="med"/>
          </a:ln>
        </p:spPr>
        <p:txBody>
          <a:bodyPr wrap="none"/>
          <a:lstStyle/>
          <a:p>
            <a:endParaRPr lang="en-US"/>
          </a:p>
        </p:txBody>
      </p:sp>
      <p:sp>
        <p:nvSpPr>
          <p:cNvPr id="75794" name="Line 18"/>
          <p:cNvSpPr>
            <a:spLocks noChangeShapeType="1"/>
          </p:cNvSpPr>
          <p:nvPr/>
        </p:nvSpPr>
        <p:spPr bwMode="auto">
          <a:xfrm>
            <a:off x="2743200" y="4419600"/>
            <a:ext cx="685800" cy="0"/>
          </a:xfrm>
          <a:prstGeom prst="line">
            <a:avLst/>
          </a:prstGeom>
          <a:noFill/>
          <a:ln w="12700">
            <a:solidFill>
              <a:schemeClr val="tx1"/>
            </a:solidFill>
            <a:round/>
            <a:headEnd type="triangle" w="med" len="med"/>
            <a:tailEnd/>
          </a:ln>
        </p:spPr>
        <p:txBody>
          <a:bodyPr wrap="none"/>
          <a:lstStyle/>
          <a:p>
            <a:endParaRPr lang="en-US"/>
          </a:p>
        </p:txBody>
      </p:sp>
      <p:sp>
        <p:nvSpPr>
          <p:cNvPr id="75795" name="Oval 19"/>
          <p:cNvSpPr>
            <a:spLocks noChangeArrowheads="1"/>
          </p:cNvSpPr>
          <p:nvPr/>
        </p:nvSpPr>
        <p:spPr bwMode="auto">
          <a:xfrm>
            <a:off x="25908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96" name="Line 20"/>
          <p:cNvSpPr>
            <a:spLocks noChangeShapeType="1"/>
          </p:cNvSpPr>
          <p:nvPr/>
        </p:nvSpPr>
        <p:spPr bwMode="auto">
          <a:xfrm flipV="1">
            <a:off x="2667000" y="3810000"/>
            <a:ext cx="0" cy="533400"/>
          </a:xfrm>
          <a:prstGeom prst="line">
            <a:avLst/>
          </a:prstGeom>
          <a:noFill/>
          <a:ln w="12700">
            <a:solidFill>
              <a:schemeClr val="tx1"/>
            </a:solidFill>
            <a:round/>
            <a:headEnd/>
            <a:tailEnd type="triangle" w="med" len="med"/>
          </a:ln>
        </p:spPr>
        <p:txBody>
          <a:bodyPr wrap="none"/>
          <a:lstStyle/>
          <a:p>
            <a:endParaRPr lang="en-US"/>
          </a:p>
        </p:txBody>
      </p:sp>
      <p:sp>
        <p:nvSpPr>
          <p:cNvPr id="75797" name="Oval 21"/>
          <p:cNvSpPr>
            <a:spLocks noChangeArrowheads="1"/>
          </p:cNvSpPr>
          <p:nvPr/>
        </p:nvSpPr>
        <p:spPr bwMode="auto">
          <a:xfrm>
            <a:off x="34290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798" name="Line 22"/>
          <p:cNvSpPr>
            <a:spLocks noChangeShapeType="1"/>
          </p:cNvSpPr>
          <p:nvPr/>
        </p:nvSpPr>
        <p:spPr bwMode="auto">
          <a:xfrm>
            <a:off x="3505200" y="4495800"/>
            <a:ext cx="0" cy="533400"/>
          </a:xfrm>
          <a:prstGeom prst="line">
            <a:avLst/>
          </a:prstGeom>
          <a:noFill/>
          <a:ln w="12700">
            <a:solidFill>
              <a:schemeClr val="tx1"/>
            </a:solidFill>
            <a:round/>
            <a:headEnd/>
            <a:tailEnd type="triangle" w="med" len="med"/>
          </a:ln>
        </p:spPr>
        <p:txBody>
          <a:bodyPr wrap="none"/>
          <a:lstStyle/>
          <a:p>
            <a:endParaRPr lang="en-US"/>
          </a:p>
        </p:txBody>
      </p:sp>
      <p:sp>
        <p:nvSpPr>
          <p:cNvPr id="75799" name="Line 23"/>
          <p:cNvSpPr>
            <a:spLocks noChangeShapeType="1"/>
          </p:cNvSpPr>
          <p:nvPr/>
        </p:nvSpPr>
        <p:spPr bwMode="auto">
          <a:xfrm flipH="1">
            <a:off x="2667000" y="5105400"/>
            <a:ext cx="762000" cy="0"/>
          </a:xfrm>
          <a:prstGeom prst="line">
            <a:avLst/>
          </a:prstGeom>
          <a:noFill/>
          <a:ln w="12700">
            <a:solidFill>
              <a:schemeClr val="tx1"/>
            </a:solidFill>
            <a:round/>
            <a:headEnd/>
            <a:tailEnd type="triangle" w="med" len="med"/>
          </a:ln>
        </p:spPr>
        <p:txBody>
          <a:bodyPr wrap="none"/>
          <a:lstStyle/>
          <a:p>
            <a:endParaRPr lang="en-US"/>
          </a:p>
        </p:txBody>
      </p:sp>
      <p:sp>
        <p:nvSpPr>
          <p:cNvPr id="75800" name="Line 24"/>
          <p:cNvSpPr>
            <a:spLocks noChangeShapeType="1"/>
          </p:cNvSpPr>
          <p:nvPr/>
        </p:nvSpPr>
        <p:spPr bwMode="auto">
          <a:xfrm flipV="1">
            <a:off x="2667000" y="4495800"/>
            <a:ext cx="0" cy="609600"/>
          </a:xfrm>
          <a:prstGeom prst="line">
            <a:avLst/>
          </a:prstGeom>
          <a:noFill/>
          <a:ln w="12700">
            <a:solidFill>
              <a:schemeClr val="tx1"/>
            </a:solidFill>
            <a:round/>
            <a:headEnd/>
            <a:tailEnd type="triangle" w="med" len="med"/>
          </a:ln>
        </p:spPr>
        <p:txBody>
          <a:bodyPr wrap="none"/>
          <a:lstStyle/>
          <a:p>
            <a:endParaRPr lang="en-US"/>
          </a:p>
        </p:txBody>
      </p:sp>
      <p:sp>
        <p:nvSpPr>
          <p:cNvPr id="75801" name="Oval 25"/>
          <p:cNvSpPr>
            <a:spLocks noChangeArrowheads="1"/>
          </p:cNvSpPr>
          <p:nvPr/>
        </p:nvSpPr>
        <p:spPr bwMode="auto">
          <a:xfrm>
            <a:off x="42672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02" name="Line 26"/>
          <p:cNvSpPr>
            <a:spLocks noChangeShapeType="1"/>
          </p:cNvSpPr>
          <p:nvPr/>
        </p:nvSpPr>
        <p:spPr bwMode="auto">
          <a:xfrm flipV="1">
            <a:off x="4343400" y="3810000"/>
            <a:ext cx="0" cy="609600"/>
          </a:xfrm>
          <a:prstGeom prst="line">
            <a:avLst/>
          </a:prstGeom>
          <a:noFill/>
          <a:ln w="12700">
            <a:solidFill>
              <a:schemeClr val="tx1"/>
            </a:solidFill>
            <a:round/>
            <a:headEnd/>
            <a:tailEnd type="triangle" w="med" len="med"/>
          </a:ln>
        </p:spPr>
        <p:txBody>
          <a:bodyPr wrap="none"/>
          <a:lstStyle/>
          <a:p>
            <a:endParaRPr lang="en-US"/>
          </a:p>
        </p:txBody>
      </p:sp>
      <p:sp>
        <p:nvSpPr>
          <p:cNvPr id="75803" name="Oval 27"/>
          <p:cNvSpPr>
            <a:spLocks noChangeArrowheads="1"/>
          </p:cNvSpPr>
          <p:nvPr/>
        </p:nvSpPr>
        <p:spPr bwMode="auto">
          <a:xfrm>
            <a:off x="46482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04" name="Line 28"/>
          <p:cNvSpPr>
            <a:spLocks noChangeShapeType="1"/>
          </p:cNvSpPr>
          <p:nvPr/>
        </p:nvSpPr>
        <p:spPr bwMode="auto">
          <a:xfrm>
            <a:off x="4419600" y="3733800"/>
            <a:ext cx="304800" cy="0"/>
          </a:xfrm>
          <a:prstGeom prst="line">
            <a:avLst/>
          </a:prstGeom>
          <a:noFill/>
          <a:ln w="12700">
            <a:solidFill>
              <a:schemeClr val="tx1"/>
            </a:solidFill>
            <a:round/>
            <a:headEnd/>
            <a:tailEnd type="triangle" w="med" len="med"/>
          </a:ln>
        </p:spPr>
        <p:txBody>
          <a:bodyPr wrap="none"/>
          <a:lstStyle/>
          <a:p>
            <a:endParaRPr lang="en-US"/>
          </a:p>
        </p:txBody>
      </p:sp>
      <p:sp>
        <p:nvSpPr>
          <p:cNvPr id="75805" name="Line 29"/>
          <p:cNvSpPr>
            <a:spLocks noChangeShapeType="1"/>
          </p:cNvSpPr>
          <p:nvPr/>
        </p:nvSpPr>
        <p:spPr bwMode="auto">
          <a:xfrm flipV="1">
            <a:off x="4724400" y="3200400"/>
            <a:ext cx="0" cy="533400"/>
          </a:xfrm>
          <a:prstGeom prst="line">
            <a:avLst/>
          </a:prstGeom>
          <a:noFill/>
          <a:ln w="12700">
            <a:solidFill>
              <a:schemeClr val="tx1"/>
            </a:solidFill>
            <a:round/>
            <a:headEnd/>
            <a:tailEnd type="triangle" w="med" len="med"/>
          </a:ln>
        </p:spPr>
        <p:txBody>
          <a:bodyPr wrap="none"/>
          <a:lstStyle/>
          <a:p>
            <a:endParaRPr lang="en-US"/>
          </a:p>
        </p:txBody>
      </p:sp>
      <p:sp>
        <p:nvSpPr>
          <p:cNvPr id="75806" name="Line 30"/>
          <p:cNvSpPr>
            <a:spLocks noChangeShapeType="1"/>
          </p:cNvSpPr>
          <p:nvPr/>
        </p:nvSpPr>
        <p:spPr bwMode="auto">
          <a:xfrm>
            <a:off x="3505200" y="2514600"/>
            <a:ext cx="1219200" cy="0"/>
          </a:xfrm>
          <a:prstGeom prst="line">
            <a:avLst/>
          </a:prstGeom>
          <a:noFill/>
          <a:ln w="12700">
            <a:solidFill>
              <a:schemeClr val="tx1"/>
            </a:solidFill>
            <a:round/>
            <a:headEnd/>
            <a:tailEnd/>
          </a:ln>
        </p:spPr>
        <p:txBody>
          <a:bodyPr wrap="none"/>
          <a:lstStyle/>
          <a:p>
            <a:endParaRPr lang="en-US"/>
          </a:p>
        </p:txBody>
      </p:sp>
      <p:sp>
        <p:nvSpPr>
          <p:cNvPr id="75807" name="Line 31"/>
          <p:cNvSpPr>
            <a:spLocks noChangeShapeType="1"/>
          </p:cNvSpPr>
          <p:nvPr/>
        </p:nvSpPr>
        <p:spPr bwMode="auto">
          <a:xfrm>
            <a:off x="4724400" y="2514600"/>
            <a:ext cx="0" cy="533400"/>
          </a:xfrm>
          <a:prstGeom prst="line">
            <a:avLst/>
          </a:prstGeom>
          <a:noFill/>
          <a:ln w="12700">
            <a:solidFill>
              <a:schemeClr val="tx1"/>
            </a:solidFill>
            <a:round/>
            <a:headEnd/>
            <a:tailEnd type="triangle" w="med" len="med"/>
          </a:ln>
        </p:spPr>
        <p:txBody>
          <a:bodyPr wrap="none"/>
          <a:lstStyle/>
          <a:p>
            <a:endParaRPr lang="en-US"/>
          </a:p>
        </p:txBody>
      </p:sp>
      <p:sp>
        <p:nvSpPr>
          <p:cNvPr id="75808" name="Line 32"/>
          <p:cNvSpPr>
            <a:spLocks noChangeShapeType="1"/>
          </p:cNvSpPr>
          <p:nvPr/>
        </p:nvSpPr>
        <p:spPr bwMode="auto">
          <a:xfrm>
            <a:off x="4800600" y="3124200"/>
            <a:ext cx="457200" cy="0"/>
          </a:xfrm>
          <a:prstGeom prst="line">
            <a:avLst/>
          </a:prstGeom>
          <a:noFill/>
          <a:ln w="12700">
            <a:solidFill>
              <a:schemeClr val="tx1"/>
            </a:solidFill>
            <a:round/>
            <a:headEnd/>
            <a:tailEnd type="triangle" w="med" len="med"/>
          </a:ln>
        </p:spPr>
        <p:txBody>
          <a:bodyPr wrap="none"/>
          <a:lstStyle/>
          <a:p>
            <a:endParaRPr lang="en-US"/>
          </a:p>
        </p:txBody>
      </p:sp>
      <p:sp>
        <p:nvSpPr>
          <p:cNvPr id="75809" name="Oval 33"/>
          <p:cNvSpPr>
            <a:spLocks noChangeArrowheads="1"/>
          </p:cNvSpPr>
          <p:nvPr/>
        </p:nvSpPr>
        <p:spPr bwMode="auto">
          <a:xfrm>
            <a:off x="52578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10" name="Oval 34"/>
          <p:cNvSpPr>
            <a:spLocks noChangeArrowheads="1"/>
          </p:cNvSpPr>
          <p:nvPr/>
        </p:nvSpPr>
        <p:spPr bwMode="auto">
          <a:xfrm>
            <a:off x="48768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11" name="Line 35"/>
          <p:cNvSpPr>
            <a:spLocks noChangeShapeType="1"/>
          </p:cNvSpPr>
          <p:nvPr/>
        </p:nvSpPr>
        <p:spPr bwMode="auto">
          <a:xfrm>
            <a:off x="5029200" y="4419600"/>
            <a:ext cx="533400" cy="0"/>
          </a:xfrm>
          <a:prstGeom prst="line">
            <a:avLst/>
          </a:prstGeom>
          <a:noFill/>
          <a:ln w="12700">
            <a:solidFill>
              <a:schemeClr val="tx1"/>
            </a:solidFill>
            <a:round/>
            <a:headEnd/>
            <a:tailEnd type="triangle" w="med" len="med"/>
          </a:ln>
        </p:spPr>
        <p:txBody>
          <a:bodyPr wrap="none"/>
          <a:lstStyle/>
          <a:p>
            <a:endParaRPr lang="en-US"/>
          </a:p>
        </p:txBody>
      </p:sp>
      <p:sp>
        <p:nvSpPr>
          <p:cNvPr id="75812" name="Oval 36"/>
          <p:cNvSpPr>
            <a:spLocks noChangeArrowheads="1"/>
          </p:cNvSpPr>
          <p:nvPr/>
        </p:nvSpPr>
        <p:spPr bwMode="auto">
          <a:xfrm>
            <a:off x="55626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13" name="Line 37"/>
          <p:cNvSpPr>
            <a:spLocks noChangeShapeType="1"/>
          </p:cNvSpPr>
          <p:nvPr/>
        </p:nvSpPr>
        <p:spPr bwMode="auto">
          <a:xfrm flipV="1">
            <a:off x="5638800" y="3810000"/>
            <a:ext cx="0" cy="533400"/>
          </a:xfrm>
          <a:prstGeom prst="line">
            <a:avLst/>
          </a:prstGeom>
          <a:noFill/>
          <a:ln w="12700">
            <a:solidFill>
              <a:schemeClr val="tx1"/>
            </a:solidFill>
            <a:round/>
            <a:headEnd/>
            <a:tailEnd/>
          </a:ln>
        </p:spPr>
        <p:txBody>
          <a:bodyPr wrap="none"/>
          <a:lstStyle/>
          <a:p>
            <a:endParaRPr lang="en-US"/>
          </a:p>
        </p:txBody>
      </p:sp>
      <p:sp>
        <p:nvSpPr>
          <p:cNvPr id="75814" name="Line 38"/>
          <p:cNvSpPr>
            <a:spLocks noChangeShapeType="1"/>
          </p:cNvSpPr>
          <p:nvPr/>
        </p:nvSpPr>
        <p:spPr bwMode="auto">
          <a:xfrm>
            <a:off x="5638800" y="3810000"/>
            <a:ext cx="1219200" cy="0"/>
          </a:xfrm>
          <a:prstGeom prst="line">
            <a:avLst/>
          </a:prstGeom>
          <a:noFill/>
          <a:ln w="12700">
            <a:solidFill>
              <a:schemeClr val="tx1"/>
            </a:solidFill>
            <a:round/>
            <a:headEnd/>
            <a:tailEnd type="triangle" w="med" len="med"/>
          </a:ln>
        </p:spPr>
        <p:txBody>
          <a:bodyPr wrap="none"/>
          <a:lstStyle/>
          <a:p>
            <a:endParaRPr lang="en-US"/>
          </a:p>
        </p:txBody>
      </p:sp>
      <p:sp>
        <p:nvSpPr>
          <p:cNvPr id="75815" name="Oval 39"/>
          <p:cNvSpPr>
            <a:spLocks noChangeArrowheads="1"/>
          </p:cNvSpPr>
          <p:nvPr/>
        </p:nvSpPr>
        <p:spPr bwMode="auto">
          <a:xfrm>
            <a:off x="80010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16" name="Line 40"/>
          <p:cNvSpPr>
            <a:spLocks noChangeShapeType="1"/>
          </p:cNvSpPr>
          <p:nvPr/>
        </p:nvSpPr>
        <p:spPr bwMode="auto">
          <a:xfrm>
            <a:off x="6858000" y="3810000"/>
            <a:ext cx="1219200" cy="0"/>
          </a:xfrm>
          <a:prstGeom prst="line">
            <a:avLst/>
          </a:prstGeom>
          <a:noFill/>
          <a:ln w="12700">
            <a:solidFill>
              <a:schemeClr val="tx1"/>
            </a:solidFill>
            <a:round/>
            <a:headEnd/>
            <a:tailEnd/>
          </a:ln>
        </p:spPr>
        <p:txBody>
          <a:bodyPr wrap="none"/>
          <a:lstStyle/>
          <a:p>
            <a:endParaRPr lang="en-US"/>
          </a:p>
        </p:txBody>
      </p:sp>
      <p:sp>
        <p:nvSpPr>
          <p:cNvPr id="75817" name="Line 41"/>
          <p:cNvSpPr>
            <a:spLocks noChangeShapeType="1"/>
          </p:cNvSpPr>
          <p:nvPr/>
        </p:nvSpPr>
        <p:spPr bwMode="auto">
          <a:xfrm>
            <a:off x="8077200" y="3810000"/>
            <a:ext cx="0" cy="533400"/>
          </a:xfrm>
          <a:prstGeom prst="line">
            <a:avLst/>
          </a:prstGeom>
          <a:noFill/>
          <a:ln w="12700">
            <a:solidFill>
              <a:schemeClr val="tx1"/>
            </a:solidFill>
            <a:round/>
            <a:headEnd/>
            <a:tailEnd type="triangle" w="med" len="med"/>
          </a:ln>
        </p:spPr>
        <p:txBody>
          <a:bodyPr wrap="none"/>
          <a:lstStyle/>
          <a:p>
            <a:endParaRPr lang="en-US"/>
          </a:p>
        </p:txBody>
      </p:sp>
      <p:sp>
        <p:nvSpPr>
          <p:cNvPr id="75818" name="Line 42"/>
          <p:cNvSpPr>
            <a:spLocks noChangeShapeType="1"/>
          </p:cNvSpPr>
          <p:nvPr/>
        </p:nvSpPr>
        <p:spPr bwMode="auto">
          <a:xfrm>
            <a:off x="8153400" y="4419600"/>
            <a:ext cx="457200" cy="0"/>
          </a:xfrm>
          <a:prstGeom prst="line">
            <a:avLst/>
          </a:prstGeom>
          <a:noFill/>
          <a:ln w="12700">
            <a:solidFill>
              <a:schemeClr val="tx1"/>
            </a:solidFill>
            <a:round/>
            <a:headEnd/>
            <a:tailEnd type="triangle" w="med" len="med"/>
          </a:ln>
        </p:spPr>
        <p:txBody>
          <a:bodyPr wrap="none"/>
          <a:lstStyle/>
          <a:p>
            <a:endParaRPr lang="en-US"/>
          </a:p>
        </p:txBody>
      </p:sp>
      <p:sp>
        <p:nvSpPr>
          <p:cNvPr id="75819" name="Oval 43"/>
          <p:cNvSpPr>
            <a:spLocks noChangeArrowheads="1"/>
          </p:cNvSpPr>
          <p:nvPr/>
        </p:nvSpPr>
        <p:spPr bwMode="auto">
          <a:xfrm>
            <a:off x="86106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20" name="Oval 44"/>
          <p:cNvSpPr>
            <a:spLocks noChangeArrowheads="1"/>
          </p:cNvSpPr>
          <p:nvPr/>
        </p:nvSpPr>
        <p:spPr bwMode="auto">
          <a:xfrm>
            <a:off x="64008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21" name="Oval 45"/>
          <p:cNvSpPr>
            <a:spLocks noChangeArrowheads="1"/>
          </p:cNvSpPr>
          <p:nvPr/>
        </p:nvSpPr>
        <p:spPr bwMode="auto">
          <a:xfrm>
            <a:off x="71628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22" name="Line 46"/>
          <p:cNvSpPr>
            <a:spLocks noChangeShapeType="1"/>
          </p:cNvSpPr>
          <p:nvPr/>
        </p:nvSpPr>
        <p:spPr bwMode="auto">
          <a:xfrm>
            <a:off x="5715000" y="4419600"/>
            <a:ext cx="685800" cy="0"/>
          </a:xfrm>
          <a:prstGeom prst="line">
            <a:avLst/>
          </a:prstGeom>
          <a:noFill/>
          <a:ln w="12700">
            <a:solidFill>
              <a:schemeClr val="tx1"/>
            </a:solidFill>
            <a:round/>
            <a:headEnd/>
            <a:tailEnd type="triangle" w="med" len="med"/>
          </a:ln>
        </p:spPr>
        <p:txBody>
          <a:bodyPr wrap="none"/>
          <a:lstStyle/>
          <a:p>
            <a:endParaRPr lang="en-US"/>
          </a:p>
        </p:txBody>
      </p:sp>
      <p:sp>
        <p:nvSpPr>
          <p:cNvPr id="75823" name="Line 47"/>
          <p:cNvSpPr>
            <a:spLocks noChangeShapeType="1"/>
          </p:cNvSpPr>
          <p:nvPr/>
        </p:nvSpPr>
        <p:spPr bwMode="auto">
          <a:xfrm>
            <a:off x="6553200" y="4419600"/>
            <a:ext cx="609600" cy="0"/>
          </a:xfrm>
          <a:prstGeom prst="line">
            <a:avLst/>
          </a:prstGeom>
          <a:noFill/>
          <a:ln w="12700">
            <a:solidFill>
              <a:schemeClr val="tx1"/>
            </a:solidFill>
            <a:round/>
            <a:headEnd/>
            <a:tailEnd type="triangle" w="med" len="med"/>
          </a:ln>
        </p:spPr>
        <p:txBody>
          <a:bodyPr wrap="none"/>
          <a:lstStyle/>
          <a:p>
            <a:endParaRPr lang="en-US"/>
          </a:p>
        </p:txBody>
      </p:sp>
      <p:sp>
        <p:nvSpPr>
          <p:cNvPr id="75824" name="Line 48"/>
          <p:cNvSpPr>
            <a:spLocks noChangeShapeType="1"/>
          </p:cNvSpPr>
          <p:nvPr/>
        </p:nvSpPr>
        <p:spPr bwMode="auto">
          <a:xfrm>
            <a:off x="7315200" y="4419600"/>
            <a:ext cx="685800" cy="0"/>
          </a:xfrm>
          <a:prstGeom prst="line">
            <a:avLst/>
          </a:prstGeom>
          <a:noFill/>
          <a:ln w="12700">
            <a:solidFill>
              <a:schemeClr val="tx1"/>
            </a:solidFill>
            <a:round/>
            <a:headEnd/>
            <a:tailEnd type="triangle" w="med" len="med"/>
          </a:ln>
        </p:spPr>
        <p:txBody>
          <a:bodyPr wrap="none"/>
          <a:lstStyle/>
          <a:p>
            <a:endParaRPr lang="en-US"/>
          </a:p>
        </p:txBody>
      </p:sp>
      <p:sp>
        <p:nvSpPr>
          <p:cNvPr id="75825" name="Oval 49"/>
          <p:cNvSpPr>
            <a:spLocks noChangeArrowheads="1"/>
          </p:cNvSpPr>
          <p:nvPr/>
        </p:nvSpPr>
        <p:spPr bwMode="auto">
          <a:xfrm>
            <a:off x="7162800" y="495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26" name="Line 50"/>
          <p:cNvSpPr>
            <a:spLocks noChangeShapeType="1"/>
          </p:cNvSpPr>
          <p:nvPr/>
        </p:nvSpPr>
        <p:spPr bwMode="auto">
          <a:xfrm>
            <a:off x="7239000" y="4495800"/>
            <a:ext cx="0" cy="457200"/>
          </a:xfrm>
          <a:prstGeom prst="line">
            <a:avLst/>
          </a:prstGeom>
          <a:noFill/>
          <a:ln w="12700">
            <a:solidFill>
              <a:schemeClr val="tx1"/>
            </a:solidFill>
            <a:round/>
            <a:headEnd/>
            <a:tailEnd type="triangle" w="med" len="med"/>
          </a:ln>
        </p:spPr>
        <p:txBody>
          <a:bodyPr wrap="none"/>
          <a:lstStyle/>
          <a:p>
            <a:endParaRPr lang="en-US"/>
          </a:p>
        </p:txBody>
      </p:sp>
      <p:sp>
        <p:nvSpPr>
          <p:cNvPr id="75827" name="Line 51"/>
          <p:cNvSpPr>
            <a:spLocks noChangeShapeType="1"/>
          </p:cNvSpPr>
          <p:nvPr/>
        </p:nvSpPr>
        <p:spPr bwMode="auto">
          <a:xfrm flipH="1">
            <a:off x="6477000" y="5029200"/>
            <a:ext cx="685800" cy="0"/>
          </a:xfrm>
          <a:prstGeom prst="line">
            <a:avLst/>
          </a:prstGeom>
          <a:noFill/>
          <a:ln w="12700">
            <a:solidFill>
              <a:schemeClr val="tx1"/>
            </a:solidFill>
            <a:round/>
            <a:headEnd/>
            <a:tailEnd type="triangle" w="med" len="med"/>
          </a:ln>
        </p:spPr>
        <p:txBody>
          <a:bodyPr wrap="none"/>
          <a:lstStyle/>
          <a:p>
            <a:endParaRPr lang="en-US"/>
          </a:p>
        </p:txBody>
      </p:sp>
      <p:sp>
        <p:nvSpPr>
          <p:cNvPr id="75828" name="Line 52"/>
          <p:cNvSpPr>
            <a:spLocks noChangeShapeType="1"/>
          </p:cNvSpPr>
          <p:nvPr/>
        </p:nvSpPr>
        <p:spPr bwMode="auto">
          <a:xfrm flipV="1">
            <a:off x="6477000" y="4495800"/>
            <a:ext cx="0" cy="533400"/>
          </a:xfrm>
          <a:prstGeom prst="line">
            <a:avLst/>
          </a:prstGeom>
          <a:noFill/>
          <a:ln w="12700">
            <a:solidFill>
              <a:schemeClr val="tx1"/>
            </a:solidFill>
            <a:round/>
            <a:headEnd/>
            <a:tailEnd type="triangle" w="med" len="med"/>
          </a:ln>
        </p:spPr>
        <p:txBody>
          <a:bodyPr wrap="none"/>
          <a:lstStyle/>
          <a:p>
            <a:endParaRPr lang="en-US"/>
          </a:p>
        </p:txBody>
      </p:sp>
      <p:sp>
        <p:nvSpPr>
          <p:cNvPr id="75829" name="Line 53"/>
          <p:cNvSpPr>
            <a:spLocks noChangeShapeType="1"/>
          </p:cNvSpPr>
          <p:nvPr/>
        </p:nvSpPr>
        <p:spPr bwMode="auto">
          <a:xfrm>
            <a:off x="5638800" y="4495800"/>
            <a:ext cx="0" cy="1066800"/>
          </a:xfrm>
          <a:prstGeom prst="line">
            <a:avLst/>
          </a:prstGeom>
          <a:noFill/>
          <a:ln w="12700">
            <a:solidFill>
              <a:schemeClr val="tx1"/>
            </a:solidFill>
            <a:round/>
            <a:headEnd/>
            <a:tailEnd/>
          </a:ln>
        </p:spPr>
        <p:txBody>
          <a:bodyPr wrap="none"/>
          <a:lstStyle/>
          <a:p>
            <a:endParaRPr lang="en-US"/>
          </a:p>
        </p:txBody>
      </p:sp>
      <p:sp>
        <p:nvSpPr>
          <p:cNvPr id="75830" name="Line 54"/>
          <p:cNvSpPr>
            <a:spLocks noChangeShapeType="1"/>
          </p:cNvSpPr>
          <p:nvPr/>
        </p:nvSpPr>
        <p:spPr bwMode="auto">
          <a:xfrm>
            <a:off x="5638800" y="5562600"/>
            <a:ext cx="762000" cy="0"/>
          </a:xfrm>
          <a:prstGeom prst="line">
            <a:avLst/>
          </a:prstGeom>
          <a:noFill/>
          <a:ln w="12700">
            <a:solidFill>
              <a:schemeClr val="tx1"/>
            </a:solidFill>
            <a:round/>
            <a:headEnd/>
            <a:tailEnd type="triangle" w="med" len="med"/>
          </a:ln>
        </p:spPr>
        <p:txBody>
          <a:bodyPr wrap="none"/>
          <a:lstStyle/>
          <a:p>
            <a:endParaRPr lang="en-US"/>
          </a:p>
        </p:txBody>
      </p:sp>
      <p:sp>
        <p:nvSpPr>
          <p:cNvPr id="75831" name="Oval 55"/>
          <p:cNvSpPr>
            <a:spLocks noChangeArrowheads="1"/>
          </p:cNvSpPr>
          <p:nvPr/>
        </p:nvSpPr>
        <p:spPr bwMode="auto">
          <a:xfrm>
            <a:off x="64008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32" name="Oval 56"/>
          <p:cNvSpPr>
            <a:spLocks noChangeArrowheads="1"/>
          </p:cNvSpPr>
          <p:nvPr/>
        </p:nvSpPr>
        <p:spPr bwMode="auto">
          <a:xfrm>
            <a:off x="71628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33" name="Line 57"/>
          <p:cNvSpPr>
            <a:spLocks noChangeShapeType="1"/>
          </p:cNvSpPr>
          <p:nvPr/>
        </p:nvSpPr>
        <p:spPr bwMode="auto">
          <a:xfrm>
            <a:off x="6553200" y="5562600"/>
            <a:ext cx="609600" cy="0"/>
          </a:xfrm>
          <a:prstGeom prst="line">
            <a:avLst/>
          </a:prstGeom>
          <a:noFill/>
          <a:ln w="12700">
            <a:solidFill>
              <a:schemeClr val="tx1"/>
            </a:solidFill>
            <a:round/>
            <a:headEnd/>
            <a:tailEnd type="triangle" w="med" len="med"/>
          </a:ln>
        </p:spPr>
        <p:txBody>
          <a:bodyPr wrap="none"/>
          <a:lstStyle/>
          <a:p>
            <a:endParaRPr lang="en-US"/>
          </a:p>
        </p:txBody>
      </p:sp>
      <p:sp>
        <p:nvSpPr>
          <p:cNvPr id="75834" name="Line 58"/>
          <p:cNvSpPr>
            <a:spLocks noChangeShapeType="1"/>
          </p:cNvSpPr>
          <p:nvPr/>
        </p:nvSpPr>
        <p:spPr bwMode="auto">
          <a:xfrm>
            <a:off x="7315200" y="5562600"/>
            <a:ext cx="762000" cy="0"/>
          </a:xfrm>
          <a:prstGeom prst="line">
            <a:avLst/>
          </a:prstGeom>
          <a:noFill/>
          <a:ln w="12700">
            <a:solidFill>
              <a:schemeClr val="tx1"/>
            </a:solidFill>
            <a:round/>
            <a:headEnd/>
            <a:tailEnd type="triangle" w="med" len="med"/>
          </a:ln>
        </p:spPr>
        <p:txBody>
          <a:bodyPr wrap="none"/>
          <a:lstStyle/>
          <a:p>
            <a:endParaRPr lang="en-US"/>
          </a:p>
        </p:txBody>
      </p:sp>
      <p:sp>
        <p:nvSpPr>
          <p:cNvPr id="75835" name="Oval 59"/>
          <p:cNvSpPr>
            <a:spLocks noChangeArrowheads="1"/>
          </p:cNvSpPr>
          <p:nvPr/>
        </p:nvSpPr>
        <p:spPr bwMode="auto">
          <a:xfrm>
            <a:off x="7162800" y="6096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75836" name="Line 60"/>
          <p:cNvSpPr>
            <a:spLocks noChangeShapeType="1"/>
          </p:cNvSpPr>
          <p:nvPr/>
        </p:nvSpPr>
        <p:spPr bwMode="auto">
          <a:xfrm>
            <a:off x="7239000" y="5638800"/>
            <a:ext cx="0" cy="457200"/>
          </a:xfrm>
          <a:prstGeom prst="line">
            <a:avLst/>
          </a:prstGeom>
          <a:noFill/>
          <a:ln w="12700">
            <a:solidFill>
              <a:schemeClr val="tx1"/>
            </a:solidFill>
            <a:round/>
            <a:headEnd/>
            <a:tailEnd type="triangle" w="med" len="med"/>
          </a:ln>
        </p:spPr>
        <p:txBody>
          <a:bodyPr wrap="none"/>
          <a:lstStyle/>
          <a:p>
            <a:endParaRPr lang="en-US"/>
          </a:p>
        </p:txBody>
      </p:sp>
      <p:sp>
        <p:nvSpPr>
          <p:cNvPr id="75837" name="Line 61"/>
          <p:cNvSpPr>
            <a:spLocks noChangeShapeType="1"/>
          </p:cNvSpPr>
          <p:nvPr/>
        </p:nvSpPr>
        <p:spPr bwMode="auto">
          <a:xfrm flipH="1">
            <a:off x="6477000" y="6172200"/>
            <a:ext cx="685800" cy="0"/>
          </a:xfrm>
          <a:prstGeom prst="line">
            <a:avLst/>
          </a:prstGeom>
          <a:noFill/>
          <a:ln w="12700">
            <a:solidFill>
              <a:schemeClr val="tx1"/>
            </a:solidFill>
            <a:round/>
            <a:headEnd/>
            <a:tailEnd type="triangle" w="med" len="med"/>
          </a:ln>
        </p:spPr>
        <p:txBody>
          <a:bodyPr wrap="none"/>
          <a:lstStyle/>
          <a:p>
            <a:endParaRPr lang="en-US"/>
          </a:p>
        </p:txBody>
      </p:sp>
      <p:sp>
        <p:nvSpPr>
          <p:cNvPr id="75838" name="Line 62"/>
          <p:cNvSpPr>
            <a:spLocks noChangeShapeType="1"/>
          </p:cNvSpPr>
          <p:nvPr/>
        </p:nvSpPr>
        <p:spPr bwMode="auto">
          <a:xfrm flipV="1">
            <a:off x="6477000" y="5638800"/>
            <a:ext cx="0" cy="533400"/>
          </a:xfrm>
          <a:prstGeom prst="line">
            <a:avLst/>
          </a:prstGeom>
          <a:noFill/>
          <a:ln w="12700">
            <a:solidFill>
              <a:schemeClr val="tx1"/>
            </a:solidFill>
            <a:round/>
            <a:headEnd/>
            <a:tailEnd type="triangle" w="med" len="med"/>
          </a:ln>
        </p:spPr>
        <p:txBody>
          <a:bodyPr wrap="none"/>
          <a:lstStyle/>
          <a:p>
            <a:endParaRPr lang="en-US"/>
          </a:p>
        </p:txBody>
      </p:sp>
      <p:sp>
        <p:nvSpPr>
          <p:cNvPr id="75839" name="Line 63"/>
          <p:cNvSpPr>
            <a:spLocks noChangeShapeType="1"/>
          </p:cNvSpPr>
          <p:nvPr/>
        </p:nvSpPr>
        <p:spPr bwMode="auto">
          <a:xfrm flipV="1">
            <a:off x="8077200" y="4495800"/>
            <a:ext cx="0" cy="1066800"/>
          </a:xfrm>
          <a:prstGeom prst="line">
            <a:avLst/>
          </a:prstGeom>
          <a:noFill/>
          <a:ln w="12700">
            <a:solidFill>
              <a:schemeClr val="tx1"/>
            </a:solidFill>
            <a:round/>
            <a:headEnd/>
            <a:tailEnd type="triangle" w="med" len="med"/>
          </a:ln>
        </p:spPr>
        <p:txBody>
          <a:bodyPr wrap="none"/>
          <a:lstStyle/>
          <a:p>
            <a:endParaRPr lang="en-US"/>
          </a:p>
        </p:txBody>
      </p:sp>
      <p:sp>
        <p:nvSpPr>
          <p:cNvPr id="75840" name="Text Box 64"/>
          <p:cNvSpPr txBox="1">
            <a:spLocks noChangeArrowheads="1"/>
          </p:cNvSpPr>
          <p:nvPr/>
        </p:nvSpPr>
        <p:spPr bwMode="auto">
          <a:xfrm>
            <a:off x="3489325" y="3775075"/>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5841" name="Text Box 65"/>
          <p:cNvSpPr txBox="1">
            <a:spLocks noChangeArrowheads="1"/>
          </p:cNvSpPr>
          <p:nvPr/>
        </p:nvSpPr>
        <p:spPr bwMode="auto">
          <a:xfrm>
            <a:off x="3505200" y="44958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5842" name="Text Box 66"/>
          <p:cNvSpPr txBox="1">
            <a:spLocks noChangeArrowheads="1"/>
          </p:cNvSpPr>
          <p:nvPr/>
        </p:nvSpPr>
        <p:spPr bwMode="auto">
          <a:xfrm>
            <a:off x="7239000" y="44958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5843" name="Text Box 67"/>
          <p:cNvSpPr txBox="1">
            <a:spLocks noChangeArrowheads="1"/>
          </p:cNvSpPr>
          <p:nvPr/>
        </p:nvSpPr>
        <p:spPr bwMode="auto">
          <a:xfrm>
            <a:off x="7239000" y="56388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75844" name="Text Box 68"/>
          <p:cNvSpPr txBox="1">
            <a:spLocks noChangeArrowheads="1"/>
          </p:cNvSpPr>
          <p:nvPr/>
        </p:nvSpPr>
        <p:spPr bwMode="auto">
          <a:xfrm>
            <a:off x="3200400" y="21336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8</a:t>
            </a:r>
            <a:endParaRPr lang="en-US" altLang="en-US" baseline="30000">
              <a:latin typeface="Comic Sans MS" pitchFamily="66" charset="0"/>
              <a:cs typeface="Angsana New" pitchFamily="18" charset="-34"/>
            </a:endParaRPr>
          </a:p>
        </p:txBody>
      </p:sp>
      <p:sp>
        <p:nvSpPr>
          <p:cNvPr id="75845" name="Text Box 69"/>
          <p:cNvSpPr txBox="1">
            <a:spLocks noChangeArrowheads="1"/>
          </p:cNvSpPr>
          <p:nvPr/>
        </p:nvSpPr>
        <p:spPr bwMode="auto">
          <a:xfrm>
            <a:off x="6629400" y="34290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8</a:t>
            </a:r>
            <a:endParaRPr lang="en-US" altLang="en-US" baseline="30000">
              <a:latin typeface="Comic Sans MS" pitchFamily="66" charset="0"/>
              <a:cs typeface="Angsana New" pitchFamily="18" charset="-34"/>
            </a:endParaRPr>
          </a:p>
        </p:txBody>
      </p:sp>
      <p:sp>
        <p:nvSpPr>
          <p:cNvPr id="75846" name="Text Box 70"/>
          <p:cNvSpPr txBox="1">
            <a:spLocks noChangeArrowheads="1"/>
          </p:cNvSpPr>
          <p:nvPr/>
        </p:nvSpPr>
        <p:spPr bwMode="auto">
          <a:xfrm>
            <a:off x="2819400" y="40386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0.75</a:t>
            </a:r>
            <a:endParaRPr lang="en-US" altLang="en-US" baseline="30000">
              <a:latin typeface="Comic Sans MS" pitchFamily="66" charset="0"/>
              <a:cs typeface="Angsana New" pitchFamily="18" charset="-34"/>
            </a:endParaRPr>
          </a:p>
        </p:txBody>
      </p:sp>
      <p:sp>
        <p:nvSpPr>
          <p:cNvPr id="75847" name="Text Box 71"/>
          <p:cNvSpPr txBox="1">
            <a:spLocks noChangeArrowheads="1"/>
          </p:cNvSpPr>
          <p:nvPr/>
        </p:nvSpPr>
        <p:spPr bwMode="auto">
          <a:xfrm>
            <a:off x="3810000" y="4038600"/>
            <a:ext cx="3238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8</a:t>
            </a:r>
            <a:endParaRPr lang="en-US" altLang="en-US" baseline="30000">
              <a:latin typeface="Comic Sans MS" pitchFamily="66" charset="0"/>
              <a:cs typeface="Angsana New" pitchFamily="18" charset="-34"/>
            </a:endParaRPr>
          </a:p>
        </p:txBody>
      </p:sp>
      <p:sp>
        <p:nvSpPr>
          <p:cNvPr id="75848" name="Text Box 72"/>
          <p:cNvSpPr txBox="1">
            <a:spLocks noChangeArrowheads="1"/>
          </p:cNvSpPr>
          <p:nvPr/>
        </p:nvSpPr>
        <p:spPr bwMode="auto">
          <a:xfrm>
            <a:off x="7391400" y="4038600"/>
            <a:ext cx="4270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18</a:t>
            </a:r>
            <a:endParaRPr lang="en-US" altLang="en-US" baseline="30000">
              <a:latin typeface="Comic Sans MS" pitchFamily="66" charset="0"/>
              <a:cs typeface="Angsana New" pitchFamily="18" charset="-34"/>
            </a:endParaRPr>
          </a:p>
        </p:txBody>
      </p:sp>
      <p:sp>
        <p:nvSpPr>
          <p:cNvPr id="75849" name="Text Box 73"/>
          <p:cNvSpPr txBox="1">
            <a:spLocks noChangeArrowheads="1"/>
          </p:cNvSpPr>
          <p:nvPr/>
        </p:nvSpPr>
        <p:spPr bwMode="auto">
          <a:xfrm>
            <a:off x="6553200" y="4648200"/>
            <a:ext cx="5207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0.5</a:t>
            </a:r>
            <a:endParaRPr lang="en-US" altLang="en-US" baseline="30000">
              <a:latin typeface="Comic Sans MS" pitchFamily="66" charset="0"/>
              <a:cs typeface="Angsana New" pitchFamily="18" charset="-34"/>
            </a:endParaRPr>
          </a:p>
        </p:txBody>
      </p:sp>
      <p:sp>
        <p:nvSpPr>
          <p:cNvPr id="75850" name="Text Box 74"/>
          <p:cNvSpPr txBox="1">
            <a:spLocks noChangeArrowheads="1"/>
          </p:cNvSpPr>
          <p:nvPr/>
        </p:nvSpPr>
        <p:spPr bwMode="auto">
          <a:xfrm>
            <a:off x="6477000" y="5791200"/>
            <a:ext cx="6604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0.25</a:t>
            </a:r>
            <a:endParaRPr lang="en-US" altLang="en-US" baseline="30000">
              <a:latin typeface="Comic Sans MS" pitchFamily="66" charset="0"/>
              <a:cs typeface="Angsana New" pitchFamily="18" charset="-34"/>
            </a:endParaRPr>
          </a:p>
        </p:txBody>
      </p:sp>
      <p:sp>
        <p:nvSpPr>
          <p:cNvPr id="75851" name="Text Box 75"/>
          <p:cNvSpPr txBox="1">
            <a:spLocks noChangeArrowheads="1"/>
          </p:cNvSpPr>
          <p:nvPr/>
        </p:nvSpPr>
        <p:spPr bwMode="auto">
          <a:xfrm>
            <a:off x="2667000" y="4724400"/>
            <a:ext cx="858838"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-0.125</a:t>
            </a:r>
            <a:endParaRPr lang="en-US" altLang="en-US" baseline="30000">
              <a:latin typeface="Comic Sans MS" pitchFamily="66" charset="0"/>
              <a:cs typeface="Angsana New" pitchFamily="18" charset="-34"/>
            </a:endParaRPr>
          </a:p>
        </p:txBody>
      </p:sp>
      <p:sp>
        <p:nvSpPr>
          <p:cNvPr id="75852" name="Text Box 76"/>
          <p:cNvSpPr txBox="1">
            <a:spLocks noChangeArrowheads="1"/>
          </p:cNvSpPr>
          <p:nvPr/>
        </p:nvSpPr>
        <p:spPr bwMode="auto">
          <a:xfrm>
            <a:off x="3733800" y="3352800"/>
            <a:ext cx="4191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-7</a:t>
            </a:r>
            <a:endParaRPr lang="en-US" altLang="en-US" baseline="30000">
              <a:latin typeface="Comic Sans MS" pitchFamily="66" charset="0"/>
              <a:cs typeface="Angsana New" pitchFamily="18" charset="-34"/>
            </a:endParaRPr>
          </a:p>
        </p:txBody>
      </p:sp>
      <p:sp>
        <p:nvSpPr>
          <p:cNvPr id="75853" name="Text Box 77"/>
          <p:cNvSpPr txBox="1">
            <a:spLocks noChangeArrowheads="1"/>
          </p:cNvSpPr>
          <p:nvPr/>
        </p:nvSpPr>
        <p:spPr bwMode="auto">
          <a:xfrm>
            <a:off x="7391400" y="5181600"/>
            <a:ext cx="5588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-25</a:t>
            </a:r>
            <a:endParaRPr lang="en-US" altLang="en-US" baseline="30000">
              <a:latin typeface="Comic Sans MS" pitchFamily="66" charset="0"/>
              <a:cs typeface="Angsana New" pitchFamily="18" charset="-34"/>
            </a:endParaRPr>
          </a:p>
        </p:txBody>
      </p:sp>
      <p:sp>
        <p:nvSpPr>
          <p:cNvPr id="75854" name="Text Box 78"/>
          <p:cNvSpPr txBox="1">
            <a:spLocks noChangeArrowheads="1"/>
          </p:cNvSpPr>
          <p:nvPr/>
        </p:nvSpPr>
        <p:spPr bwMode="auto">
          <a:xfrm>
            <a:off x="1431925" y="2708275"/>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5855" name="Text Box 79"/>
          <p:cNvSpPr txBox="1">
            <a:spLocks noChangeArrowheads="1"/>
          </p:cNvSpPr>
          <p:nvPr/>
        </p:nvSpPr>
        <p:spPr bwMode="auto">
          <a:xfrm>
            <a:off x="4800600" y="39624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75856" name="Text Box 80"/>
          <p:cNvSpPr txBox="1">
            <a:spLocks noChangeArrowheads="1"/>
          </p:cNvSpPr>
          <p:nvPr/>
        </p:nvSpPr>
        <p:spPr bwMode="auto">
          <a:xfrm>
            <a:off x="4953000" y="26670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75857" name="Text Box 81"/>
          <p:cNvSpPr txBox="1">
            <a:spLocks noChangeArrowheads="1"/>
          </p:cNvSpPr>
          <p:nvPr/>
        </p:nvSpPr>
        <p:spPr bwMode="auto">
          <a:xfrm>
            <a:off x="8305800" y="39624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75858" name="Slide Number Placeholder 83"/>
          <p:cNvSpPr>
            <a:spLocks noGrp="1"/>
          </p:cNvSpPr>
          <p:nvPr>
            <p:ph type="sldNum" sz="quarter" idx="12"/>
          </p:nvPr>
        </p:nvSpPr>
        <p:spPr>
          <a:noFill/>
        </p:spPr>
        <p:txBody>
          <a:bodyPr/>
          <a:lstStyle/>
          <a:p>
            <a:fld id="{76E80932-B027-490D-9884-0B8EAD1ACE4F}" type="slidenum">
              <a:rPr lang="en-US" altLang="en-US" smtClean="0"/>
              <a:pPr/>
              <a:t>22</a:t>
            </a:fld>
            <a:endParaRPr lang="en-US" alt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lIns="90488" tIns="44450" rIns="90488" bIns="44450"/>
          <a:lstStyle/>
          <a:p>
            <a:pPr>
              <a:defRPr/>
            </a:pPr>
            <a:r>
              <a:rPr lang="en-US" sz="2800" smtClean="0">
                <a:latin typeface="+mn-lt"/>
              </a:rPr>
              <a:t>Transposed Forms</a:t>
            </a:r>
          </a:p>
        </p:txBody>
      </p:sp>
      <p:sp>
        <p:nvSpPr>
          <p:cNvPr id="265219" name="Rectangle 3"/>
          <p:cNvSpPr>
            <a:spLocks noGrp="1" noChangeArrowheads="1"/>
          </p:cNvSpPr>
          <p:nvPr>
            <p:ph type="body" idx="1"/>
          </p:nvPr>
        </p:nvSpPr>
        <p:spPr>
          <a:xfrm>
            <a:off x="685800" y="1219200"/>
            <a:ext cx="7772400" cy="2076450"/>
          </a:xfrm>
          <a:noFill/>
        </p:spPr>
        <p:txBody>
          <a:bodyPr lIns="90488" tIns="44450" rIns="90488" bIns="44450"/>
          <a:lstStyle/>
          <a:p>
            <a:r>
              <a:rPr lang="en-US" altLang="en-US" sz="1800" smtClean="0"/>
              <a:t>Transposition (or flow graph reversal) of a flow graph is accomplished by reversing the directions of all branches in the network while keeping the branch transmittances as they were and reversing the roles of the input and output so that source nodes become sink nodes and vice versa.</a:t>
            </a:r>
          </a:p>
        </p:txBody>
      </p:sp>
      <p:sp>
        <p:nvSpPr>
          <p:cNvPr id="265220" name="Oval 4"/>
          <p:cNvSpPr>
            <a:spLocks noChangeArrowheads="1"/>
          </p:cNvSpPr>
          <p:nvPr/>
        </p:nvSpPr>
        <p:spPr bwMode="auto">
          <a:xfrm>
            <a:off x="1752600" y="3962400"/>
            <a:ext cx="152400" cy="152400"/>
          </a:xfrm>
          <a:prstGeom prst="ellipse">
            <a:avLst/>
          </a:prstGeom>
          <a:solidFill>
            <a:schemeClr val="accent2"/>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65221" name="Line 5"/>
          <p:cNvSpPr>
            <a:spLocks noChangeShapeType="1"/>
          </p:cNvSpPr>
          <p:nvPr/>
        </p:nvSpPr>
        <p:spPr bwMode="auto">
          <a:xfrm>
            <a:off x="1905000" y="40386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22" name="Oval 6"/>
          <p:cNvSpPr>
            <a:spLocks noChangeArrowheads="1"/>
          </p:cNvSpPr>
          <p:nvPr/>
        </p:nvSpPr>
        <p:spPr bwMode="auto">
          <a:xfrm>
            <a:off x="2590800" y="3962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23" name="Line 7"/>
          <p:cNvSpPr>
            <a:spLocks noChangeShapeType="1"/>
          </p:cNvSpPr>
          <p:nvPr/>
        </p:nvSpPr>
        <p:spPr bwMode="auto">
          <a:xfrm>
            <a:off x="2743200" y="40386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24" name="Oval 8"/>
          <p:cNvSpPr>
            <a:spLocks noChangeArrowheads="1"/>
          </p:cNvSpPr>
          <p:nvPr/>
        </p:nvSpPr>
        <p:spPr bwMode="auto">
          <a:xfrm>
            <a:off x="3429000" y="3962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25" name="Line 9"/>
          <p:cNvSpPr>
            <a:spLocks noChangeShapeType="1"/>
          </p:cNvSpPr>
          <p:nvPr/>
        </p:nvSpPr>
        <p:spPr bwMode="auto">
          <a:xfrm>
            <a:off x="3581400" y="40386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26" name="Oval 10"/>
          <p:cNvSpPr>
            <a:spLocks noChangeArrowheads="1"/>
          </p:cNvSpPr>
          <p:nvPr/>
        </p:nvSpPr>
        <p:spPr bwMode="auto">
          <a:xfrm>
            <a:off x="4267200" y="3962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27" name="Oval 11"/>
          <p:cNvSpPr>
            <a:spLocks noChangeArrowheads="1"/>
          </p:cNvSpPr>
          <p:nvPr/>
        </p:nvSpPr>
        <p:spPr bwMode="auto">
          <a:xfrm>
            <a:off x="3429000" y="4724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28" name="Line 12"/>
          <p:cNvSpPr>
            <a:spLocks noChangeShapeType="1"/>
          </p:cNvSpPr>
          <p:nvPr/>
        </p:nvSpPr>
        <p:spPr bwMode="auto">
          <a:xfrm>
            <a:off x="3505200" y="4114800"/>
            <a:ext cx="0" cy="609600"/>
          </a:xfrm>
          <a:prstGeom prst="line">
            <a:avLst/>
          </a:prstGeom>
          <a:noFill/>
          <a:ln w="12700">
            <a:solidFill>
              <a:schemeClr val="tx1"/>
            </a:solidFill>
            <a:round/>
            <a:headEnd/>
            <a:tailEnd type="triangle" w="med" len="med"/>
          </a:ln>
        </p:spPr>
        <p:txBody>
          <a:bodyPr wrap="none"/>
          <a:lstStyle/>
          <a:p>
            <a:endParaRPr lang="en-US"/>
          </a:p>
        </p:txBody>
      </p:sp>
      <p:sp>
        <p:nvSpPr>
          <p:cNvPr id="265229" name="Line 13"/>
          <p:cNvSpPr>
            <a:spLocks noChangeShapeType="1"/>
          </p:cNvSpPr>
          <p:nvPr/>
        </p:nvSpPr>
        <p:spPr bwMode="auto">
          <a:xfrm>
            <a:off x="2667000" y="4800600"/>
            <a:ext cx="762000" cy="0"/>
          </a:xfrm>
          <a:prstGeom prst="line">
            <a:avLst/>
          </a:prstGeom>
          <a:noFill/>
          <a:ln w="12700">
            <a:solidFill>
              <a:schemeClr val="tx1"/>
            </a:solidFill>
            <a:round/>
            <a:headEnd type="triangle" w="med" len="med"/>
            <a:tailEnd/>
          </a:ln>
        </p:spPr>
        <p:txBody>
          <a:bodyPr wrap="none"/>
          <a:lstStyle/>
          <a:p>
            <a:endParaRPr lang="en-US"/>
          </a:p>
        </p:txBody>
      </p:sp>
      <p:sp>
        <p:nvSpPr>
          <p:cNvPr id="265230" name="Line 14"/>
          <p:cNvSpPr>
            <a:spLocks noChangeShapeType="1"/>
          </p:cNvSpPr>
          <p:nvPr/>
        </p:nvSpPr>
        <p:spPr bwMode="auto">
          <a:xfrm flipV="1">
            <a:off x="2667000" y="4114800"/>
            <a:ext cx="0" cy="685800"/>
          </a:xfrm>
          <a:prstGeom prst="line">
            <a:avLst/>
          </a:prstGeom>
          <a:noFill/>
          <a:ln w="12700">
            <a:solidFill>
              <a:schemeClr val="tx1"/>
            </a:solidFill>
            <a:round/>
            <a:headEnd/>
            <a:tailEnd type="triangle" w="med" len="med"/>
          </a:ln>
        </p:spPr>
        <p:txBody>
          <a:bodyPr wrap="none"/>
          <a:lstStyle/>
          <a:p>
            <a:endParaRPr lang="en-US"/>
          </a:p>
        </p:txBody>
      </p:sp>
      <p:sp>
        <p:nvSpPr>
          <p:cNvPr id="265231" name="Oval 15"/>
          <p:cNvSpPr>
            <a:spLocks noChangeArrowheads="1"/>
          </p:cNvSpPr>
          <p:nvPr/>
        </p:nvSpPr>
        <p:spPr bwMode="auto">
          <a:xfrm>
            <a:off x="5257800" y="3962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32" name="Line 16"/>
          <p:cNvSpPr>
            <a:spLocks noChangeShapeType="1"/>
          </p:cNvSpPr>
          <p:nvPr/>
        </p:nvSpPr>
        <p:spPr bwMode="auto">
          <a:xfrm>
            <a:off x="5410200" y="4038600"/>
            <a:ext cx="685800" cy="0"/>
          </a:xfrm>
          <a:prstGeom prst="line">
            <a:avLst/>
          </a:prstGeom>
          <a:noFill/>
          <a:ln w="12700">
            <a:solidFill>
              <a:schemeClr val="tx1"/>
            </a:solidFill>
            <a:round/>
            <a:headEnd type="triangle" w="med" len="med"/>
            <a:tailEnd/>
          </a:ln>
        </p:spPr>
        <p:txBody>
          <a:bodyPr wrap="none"/>
          <a:lstStyle/>
          <a:p>
            <a:endParaRPr lang="en-US"/>
          </a:p>
        </p:txBody>
      </p:sp>
      <p:sp>
        <p:nvSpPr>
          <p:cNvPr id="265233" name="Oval 17"/>
          <p:cNvSpPr>
            <a:spLocks noChangeArrowheads="1"/>
          </p:cNvSpPr>
          <p:nvPr/>
        </p:nvSpPr>
        <p:spPr bwMode="auto">
          <a:xfrm>
            <a:off x="6096000" y="3962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34" name="Line 18"/>
          <p:cNvSpPr>
            <a:spLocks noChangeShapeType="1"/>
          </p:cNvSpPr>
          <p:nvPr/>
        </p:nvSpPr>
        <p:spPr bwMode="auto">
          <a:xfrm>
            <a:off x="6248400" y="4038600"/>
            <a:ext cx="685800" cy="0"/>
          </a:xfrm>
          <a:prstGeom prst="line">
            <a:avLst/>
          </a:prstGeom>
          <a:noFill/>
          <a:ln w="12700">
            <a:solidFill>
              <a:schemeClr val="tx1"/>
            </a:solidFill>
            <a:round/>
            <a:headEnd type="triangle" w="med" len="med"/>
            <a:tailEnd/>
          </a:ln>
        </p:spPr>
        <p:txBody>
          <a:bodyPr wrap="none"/>
          <a:lstStyle/>
          <a:p>
            <a:endParaRPr lang="en-US"/>
          </a:p>
        </p:txBody>
      </p:sp>
      <p:sp>
        <p:nvSpPr>
          <p:cNvPr id="265235" name="Oval 19"/>
          <p:cNvSpPr>
            <a:spLocks noChangeArrowheads="1"/>
          </p:cNvSpPr>
          <p:nvPr/>
        </p:nvSpPr>
        <p:spPr bwMode="auto">
          <a:xfrm>
            <a:off x="6934200" y="3962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36" name="Line 20"/>
          <p:cNvSpPr>
            <a:spLocks noChangeShapeType="1"/>
          </p:cNvSpPr>
          <p:nvPr/>
        </p:nvSpPr>
        <p:spPr bwMode="auto">
          <a:xfrm>
            <a:off x="7086600" y="4038600"/>
            <a:ext cx="685800" cy="0"/>
          </a:xfrm>
          <a:prstGeom prst="line">
            <a:avLst/>
          </a:prstGeom>
          <a:noFill/>
          <a:ln w="12700">
            <a:solidFill>
              <a:schemeClr val="tx1"/>
            </a:solidFill>
            <a:round/>
            <a:headEnd type="triangle" w="med" len="med"/>
            <a:tailEnd/>
          </a:ln>
        </p:spPr>
        <p:txBody>
          <a:bodyPr wrap="none"/>
          <a:lstStyle/>
          <a:p>
            <a:endParaRPr lang="en-US"/>
          </a:p>
        </p:txBody>
      </p:sp>
      <p:sp>
        <p:nvSpPr>
          <p:cNvPr id="265237" name="Oval 21"/>
          <p:cNvSpPr>
            <a:spLocks noChangeArrowheads="1"/>
          </p:cNvSpPr>
          <p:nvPr/>
        </p:nvSpPr>
        <p:spPr bwMode="auto">
          <a:xfrm>
            <a:off x="7772400" y="3962400"/>
            <a:ext cx="152400" cy="152400"/>
          </a:xfrm>
          <a:prstGeom prst="ellipse">
            <a:avLst/>
          </a:prstGeom>
          <a:solidFill>
            <a:schemeClr val="accent2"/>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38" name="Oval 22"/>
          <p:cNvSpPr>
            <a:spLocks noChangeArrowheads="1"/>
          </p:cNvSpPr>
          <p:nvPr/>
        </p:nvSpPr>
        <p:spPr bwMode="auto">
          <a:xfrm>
            <a:off x="6934200" y="4724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39" name="Line 23"/>
          <p:cNvSpPr>
            <a:spLocks noChangeShapeType="1"/>
          </p:cNvSpPr>
          <p:nvPr/>
        </p:nvSpPr>
        <p:spPr bwMode="auto">
          <a:xfrm>
            <a:off x="7010400" y="4114800"/>
            <a:ext cx="0" cy="609600"/>
          </a:xfrm>
          <a:prstGeom prst="line">
            <a:avLst/>
          </a:prstGeom>
          <a:noFill/>
          <a:ln w="12700">
            <a:solidFill>
              <a:schemeClr val="tx1"/>
            </a:solidFill>
            <a:round/>
            <a:headEnd type="triangle" w="med" len="med"/>
            <a:tailEnd/>
          </a:ln>
        </p:spPr>
        <p:txBody>
          <a:bodyPr wrap="none"/>
          <a:lstStyle/>
          <a:p>
            <a:endParaRPr lang="en-US"/>
          </a:p>
        </p:txBody>
      </p:sp>
      <p:sp>
        <p:nvSpPr>
          <p:cNvPr id="265240" name="Line 24"/>
          <p:cNvSpPr>
            <a:spLocks noChangeShapeType="1"/>
          </p:cNvSpPr>
          <p:nvPr/>
        </p:nvSpPr>
        <p:spPr bwMode="auto">
          <a:xfrm>
            <a:off x="6172200" y="4800600"/>
            <a:ext cx="762000" cy="0"/>
          </a:xfrm>
          <a:prstGeom prst="line">
            <a:avLst/>
          </a:prstGeom>
          <a:noFill/>
          <a:ln w="12700">
            <a:solidFill>
              <a:schemeClr val="tx1"/>
            </a:solidFill>
            <a:round/>
            <a:headEnd/>
            <a:tailEnd type="triangle" w="med" len="med"/>
          </a:ln>
        </p:spPr>
        <p:txBody>
          <a:bodyPr wrap="none"/>
          <a:lstStyle/>
          <a:p>
            <a:endParaRPr lang="en-US"/>
          </a:p>
        </p:txBody>
      </p:sp>
      <p:sp>
        <p:nvSpPr>
          <p:cNvPr id="265241" name="Line 25"/>
          <p:cNvSpPr>
            <a:spLocks noChangeShapeType="1"/>
          </p:cNvSpPr>
          <p:nvPr/>
        </p:nvSpPr>
        <p:spPr bwMode="auto">
          <a:xfrm flipV="1">
            <a:off x="6172200" y="4114800"/>
            <a:ext cx="0" cy="685800"/>
          </a:xfrm>
          <a:prstGeom prst="line">
            <a:avLst/>
          </a:prstGeom>
          <a:noFill/>
          <a:ln w="12700">
            <a:solidFill>
              <a:schemeClr val="tx1"/>
            </a:solidFill>
            <a:round/>
            <a:headEnd type="triangle" w="med" len="med"/>
            <a:tailEnd/>
          </a:ln>
        </p:spPr>
        <p:txBody>
          <a:bodyPr wrap="none"/>
          <a:lstStyle/>
          <a:p>
            <a:endParaRPr lang="en-US"/>
          </a:p>
        </p:txBody>
      </p:sp>
      <p:sp>
        <p:nvSpPr>
          <p:cNvPr id="265242" name="Oval 26"/>
          <p:cNvSpPr>
            <a:spLocks noChangeArrowheads="1"/>
          </p:cNvSpPr>
          <p:nvPr/>
        </p:nvSpPr>
        <p:spPr bwMode="auto">
          <a:xfrm>
            <a:off x="5257800" y="5257800"/>
            <a:ext cx="152400" cy="152400"/>
          </a:xfrm>
          <a:prstGeom prst="ellipse">
            <a:avLst/>
          </a:prstGeom>
          <a:solidFill>
            <a:schemeClr val="accent2"/>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43" name="Line 27"/>
          <p:cNvSpPr>
            <a:spLocks noChangeShapeType="1"/>
          </p:cNvSpPr>
          <p:nvPr/>
        </p:nvSpPr>
        <p:spPr bwMode="auto">
          <a:xfrm>
            <a:off x="5410200" y="53340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44" name="Oval 28"/>
          <p:cNvSpPr>
            <a:spLocks noChangeArrowheads="1"/>
          </p:cNvSpPr>
          <p:nvPr/>
        </p:nvSpPr>
        <p:spPr bwMode="auto">
          <a:xfrm>
            <a:off x="6096000" y="5257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45" name="Line 29"/>
          <p:cNvSpPr>
            <a:spLocks noChangeShapeType="1"/>
          </p:cNvSpPr>
          <p:nvPr/>
        </p:nvSpPr>
        <p:spPr bwMode="auto">
          <a:xfrm>
            <a:off x="6248400" y="53340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46" name="Oval 30"/>
          <p:cNvSpPr>
            <a:spLocks noChangeArrowheads="1"/>
          </p:cNvSpPr>
          <p:nvPr/>
        </p:nvSpPr>
        <p:spPr bwMode="auto">
          <a:xfrm>
            <a:off x="6934200" y="5257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47" name="Line 31"/>
          <p:cNvSpPr>
            <a:spLocks noChangeShapeType="1"/>
          </p:cNvSpPr>
          <p:nvPr/>
        </p:nvSpPr>
        <p:spPr bwMode="auto">
          <a:xfrm>
            <a:off x="7086600" y="5334000"/>
            <a:ext cx="685800" cy="0"/>
          </a:xfrm>
          <a:prstGeom prst="line">
            <a:avLst/>
          </a:prstGeom>
          <a:noFill/>
          <a:ln w="12700">
            <a:solidFill>
              <a:schemeClr val="tx1"/>
            </a:solidFill>
            <a:round/>
            <a:headEnd/>
            <a:tailEnd type="triangle" w="med" len="med"/>
          </a:ln>
        </p:spPr>
        <p:txBody>
          <a:bodyPr wrap="none"/>
          <a:lstStyle/>
          <a:p>
            <a:endParaRPr lang="en-US"/>
          </a:p>
        </p:txBody>
      </p:sp>
      <p:sp>
        <p:nvSpPr>
          <p:cNvPr id="265248" name="Oval 32"/>
          <p:cNvSpPr>
            <a:spLocks noChangeArrowheads="1"/>
          </p:cNvSpPr>
          <p:nvPr/>
        </p:nvSpPr>
        <p:spPr bwMode="auto">
          <a:xfrm>
            <a:off x="7772400" y="52578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49" name="Oval 33"/>
          <p:cNvSpPr>
            <a:spLocks noChangeArrowheads="1"/>
          </p:cNvSpPr>
          <p:nvPr/>
        </p:nvSpPr>
        <p:spPr bwMode="auto">
          <a:xfrm>
            <a:off x="60960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5250" name="Line 34"/>
          <p:cNvSpPr>
            <a:spLocks noChangeShapeType="1"/>
          </p:cNvSpPr>
          <p:nvPr/>
        </p:nvSpPr>
        <p:spPr bwMode="auto">
          <a:xfrm>
            <a:off x="6172200" y="5410200"/>
            <a:ext cx="0" cy="609600"/>
          </a:xfrm>
          <a:prstGeom prst="line">
            <a:avLst/>
          </a:prstGeom>
          <a:noFill/>
          <a:ln w="12700">
            <a:solidFill>
              <a:schemeClr val="tx1"/>
            </a:solidFill>
            <a:round/>
            <a:headEnd type="triangle" w="med" len="med"/>
            <a:tailEnd/>
          </a:ln>
        </p:spPr>
        <p:txBody>
          <a:bodyPr wrap="none"/>
          <a:lstStyle/>
          <a:p>
            <a:endParaRPr lang="en-US"/>
          </a:p>
        </p:txBody>
      </p:sp>
      <p:sp>
        <p:nvSpPr>
          <p:cNvPr id="265251" name="Line 35"/>
          <p:cNvSpPr>
            <a:spLocks noChangeShapeType="1"/>
          </p:cNvSpPr>
          <p:nvPr/>
        </p:nvSpPr>
        <p:spPr bwMode="auto">
          <a:xfrm>
            <a:off x="6248400" y="6096000"/>
            <a:ext cx="762000" cy="0"/>
          </a:xfrm>
          <a:prstGeom prst="line">
            <a:avLst/>
          </a:prstGeom>
          <a:noFill/>
          <a:ln w="12700">
            <a:solidFill>
              <a:schemeClr val="tx1"/>
            </a:solidFill>
            <a:round/>
            <a:headEnd type="triangle" w="med" len="med"/>
            <a:tailEnd/>
          </a:ln>
        </p:spPr>
        <p:txBody>
          <a:bodyPr wrap="none"/>
          <a:lstStyle/>
          <a:p>
            <a:endParaRPr lang="en-US"/>
          </a:p>
        </p:txBody>
      </p:sp>
      <p:sp>
        <p:nvSpPr>
          <p:cNvPr id="265252" name="Line 36"/>
          <p:cNvSpPr>
            <a:spLocks noChangeShapeType="1"/>
          </p:cNvSpPr>
          <p:nvPr/>
        </p:nvSpPr>
        <p:spPr bwMode="auto">
          <a:xfrm flipV="1">
            <a:off x="7010400" y="5410200"/>
            <a:ext cx="0" cy="685800"/>
          </a:xfrm>
          <a:prstGeom prst="line">
            <a:avLst/>
          </a:prstGeom>
          <a:noFill/>
          <a:ln w="12700">
            <a:solidFill>
              <a:schemeClr val="tx1"/>
            </a:solidFill>
            <a:round/>
            <a:headEnd/>
            <a:tailEnd type="triangle" w="med" len="med"/>
          </a:ln>
        </p:spPr>
        <p:txBody>
          <a:bodyPr wrap="none"/>
          <a:lstStyle/>
          <a:p>
            <a:endParaRPr lang="en-US"/>
          </a:p>
        </p:txBody>
      </p:sp>
      <p:sp>
        <p:nvSpPr>
          <p:cNvPr id="265253" name="Text Box 37"/>
          <p:cNvSpPr txBox="1">
            <a:spLocks noChangeArrowheads="1"/>
          </p:cNvSpPr>
          <p:nvPr/>
        </p:nvSpPr>
        <p:spPr bwMode="auto">
          <a:xfrm>
            <a:off x="1584325" y="3622675"/>
            <a:ext cx="569913" cy="369888"/>
          </a:xfrm>
          <a:prstGeom prst="rect">
            <a:avLst/>
          </a:prstGeom>
          <a:noFill/>
          <a:ln w="12700">
            <a:noFill/>
            <a:miter lim="800000"/>
            <a:headEnd/>
            <a:tailEnd/>
          </a:ln>
        </p:spPr>
        <p:txBody>
          <a:bodyPr wrap="none">
            <a:spAutoFit/>
          </a:bodyPr>
          <a:lstStyle/>
          <a:p>
            <a:pPr eaLnBrk="1" hangingPunct="1"/>
            <a:r>
              <a:rPr lang="en-US" altLang="en-US">
                <a:solidFill>
                  <a:schemeClr val="accent2"/>
                </a:solidFill>
                <a:latin typeface="Times New Roman" pitchFamily="18" charset="0"/>
                <a:cs typeface="Angsana New" pitchFamily="18" charset="-34"/>
              </a:rPr>
              <a:t>x[n]</a:t>
            </a:r>
          </a:p>
        </p:txBody>
      </p:sp>
      <p:sp>
        <p:nvSpPr>
          <p:cNvPr id="265254" name="Text Box 38"/>
          <p:cNvSpPr txBox="1">
            <a:spLocks noChangeArrowheads="1"/>
          </p:cNvSpPr>
          <p:nvPr/>
        </p:nvSpPr>
        <p:spPr bwMode="auto">
          <a:xfrm>
            <a:off x="7543800" y="3581400"/>
            <a:ext cx="569913" cy="369888"/>
          </a:xfrm>
          <a:prstGeom prst="rect">
            <a:avLst/>
          </a:prstGeom>
          <a:noFill/>
          <a:ln w="12700">
            <a:noFill/>
            <a:miter lim="800000"/>
            <a:headEnd/>
            <a:tailEnd/>
          </a:ln>
        </p:spPr>
        <p:txBody>
          <a:bodyPr wrap="none">
            <a:spAutoFit/>
          </a:bodyPr>
          <a:lstStyle/>
          <a:p>
            <a:pPr eaLnBrk="1" hangingPunct="1"/>
            <a:r>
              <a:rPr lang="en-US" altLang="en-US">
                <a:solidFill>
                  <a:schemeClr val="accent2"/>
                </a:solidFill>
                <a:latin typeface="Times New Roman" pitchFamily="18" charset="0"/>
                <a:cs typeface="Angsana New" pitchFamily="18" charset="-34"/>
              </a:rPr>
              <a:t>x[n]</a:t>
            </a:r>
          </a:p>
        </p:txBody>
      </p:sp>
      <p:sp>
        <p:nvSpPr>
          <p:cNvPr id="265255" name="Text Box 39"/>
          <p:cNvSpPr txBox="1">
            <a:spLocks noChangeArrowheads="1"/>
          </p:cNvSpPr>
          <p:nvPr/>
        </p:nvSpPr>
        <p:spPr bwMode="auto">
          <a:xfrm>
            <a:off x="5105400" y="4876800"/>
            <a:ext cx="569913" cy="369888"/>
          </a:xfrm>
          <a:prstGeom prst="rect">
            <a:avLst/>
          </a:prstGeom>
          <a:noFill/>
          <a:ln w="12700">
            <a:noFill/>
            <a:miter lim="800000"/>
            <a:headEnd/>
            <a:tailEnd/>
          </a:ln>
        </p:spPr>
        <p:txBody>
          <a:bodyPr wrap="none">
            <a:spAutoFit/>
          </a:bodyPr>
          <a:lstStyle/>
          <a:p>
            <a:pPr eaLnBrk="1" hangingPunct="1"/>
            <a:r>
              <a:rPr lang="en-US" altLang="en-US">
                <a:solidFill>
                  <a:schemeClr val="accent2"/>
                </a:solidFill>
                <a:latin typeface="Times New Roman" pitchFamily="18" charset="0"/>
                <a:cs typeface="Angsana New" pitchFamily="18" charset="-34"/>
              </a:rPr>
              <a:t>x[n]</a:t>
            </a:r>
          </a:p>
        </p:txBody>
      </p:sp>
      <p:sp>
        <p:nvSpPr>
          <p:cNvPr id="265256" name="Text Box 40"/>
          <p:cNvSpPr txBox="1">
            <a:spLocks noChangeArrowheads="1"/>
          </p:cNvSpPr>
          <p:nvPr/>
        </p:nvSpPr>
        <p:spPr bwMode="auto">
          <a:xfrm>
            <a:off x="4038600" y="3581400"/>
            <a:ext cx="569913" cy="369888"/>
          </a:xfrm>
          <a:prstGeom prst="rect">
            <a:avLst/>
          </a:prstGeom>
          <a:noFill/>
          <a:ln w="12700">
            <a:noFill/>
            <a:miter lim="800000"/>
            <a:headEnd/>
            <a:tailEnd/>
          </a:ln>
        </p:spPr>
        <p:txBody>
          <a:bodyPr wrap="none">
            <a:spAutoFit/>
          </a:bodyPr>
          <a:lstStyle/>
          <a:p>
            <a:pPr eaLnBrk="1" hangingPunct="1"/>
            <a:r>
              <a:rPr lang="en-US" altLang="en-US">
                <a:solidFill>
                  <a:srgbClr val="2A4FAC"/>
                </a:solidFill>
                <a:latin typeface="Times New Roman" pitchFamily="18" charset="0"/>
                <a:cs typeface="Angsana New" pitchFamily="18" charset="-34"/>
              </a:rPr>
              <a:t>y[n]</a:t>
            </a:r>
          </a:p>
        </p:txBody>
      </p:sp>
      <p:sp>
        <p:nvSpPr>
          <p:cNvPr id="265257" name="Text Box 41"/>
          <p:cNvSpPr txBox="1">
            <a:spLocks noChangeArrowheads="1"/>
          </p:cNvSpPr>
          <p:nvPr/>
        </p:nvSpPr>
        <p:spPr bwMode="auto">
          <a:xfrm>
            <a:off x="5105400" y="3581400"/>
            <a:ext cx="569913" cy="369888"/>
          </a:xfrm>
          <a:prstGeom prst="rect">
            <a:avLst/>
          </a:prstGeom>
          <a:noFill/>
          <a:ln w="12700">
            <a:noFill/>
            <a:miter lim="800000"/>
            <a:headEnd/>
            <a:tailEnd/>
          </a:ln>
        </p:spPr>
        <p:txBody>
          <a:bodyPr wrap="none">
            <a:spAutoFit/>
          </a:bodyPr>
          <a:lstStyle/>
          <a:p>
            <a:pPr eaLnBrk="1" hangingPunct="1"/>
            <a:r>
              <a:rPr lang="en-US" altLang="en-US">
                <a:solidFill>
                  <a:srgbClr val="2A4FAC"/>
                </a:solidFill>
                <a:latin typeface="Times New Roman" pitchFamily="18" charset="0"/>
                <a:cs typeface="Angsana New" pitchFamily="18" charset="-34"/>
              </a:rPr>
              <a:t>y[n]</a:t>
            </a:r>
          </a:p>
        </p:txBody>
      </p:sp>
      <p:sp>
        <p:nvSpPr>
          <p:cNvPr id="265258" name="Text Box 42"/>
          <p:cNvSpPr txBox="1">
            <a:spLocks noChangeArrowheads="1"/>
          </p:cNvSpPr>
          <p:nvPr/>
        </p:nvSpPr>
        <p:spPr bwMode="auto">
          <a:xfrm>
            <a:off x="7543800" y="4876800"/>
            <a:ext cx="569913" cy="369888"/>
          </a:xfrm>
          <a:prstGeom prst="rect">
            <a:avLst/>
          </a:prstGeom>
          <a:noFill/>
          <a:ln w="12700">
            <a:noFill/>
            <a:miter lim="800000"/>
            <a:headEnd/>
            <a:tailEnd/>
          </a:ln>
        </p:spPr>
        <p:txBody>
          <a:bodyPr wrap="none">
            <a:spAutoFit/>
          </a:bodyPr>
          <a:lstStyle/>
          <a:p>
            <a:pPr eaLnBrk="1" hangingPunct="1"/>
            <a:r>
              <a:rPr lang="en-US" altLang="en-US">
                <a:solidFill>
                  <a:srgbClr val="2A4FAC"/>
                </a:solidFill>
                <a:latin typeface="Times New Roman" pitchFamily="18" charset="0"/>
                <a:cs typeface="Angsana New" pitchFamily="18" charset="-34"/>
              </a:rPr>
              <a:t>y[n]</a:t>
            </a:r>
          </a:p>
        </p:txBody>
      </p:sp>
      <p:sp>
        <p:nvSpPr>
          <p:cNvPr id="265259" name="Text Box 43"/>
          <p:cNvSpPr txBox="1">
            <a:spLocks noChangeArrowheads="1"/>
          </p:cNvSpPr>
          <p:nvPr/>
        </p:nvSpPr>
        <p:spPr bwMode="auto">
          <a:xfrm>
            <a:off x="2895600" y="4419600"/>
            <a:ext cx="28733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a</a:t>
            </a:r>
          </a:p>
        </p:txBody>
      </p:sp>
      <p:sp>
        <p:nvSpPr>
          <p:cNvPr id="265260" name="Text Box 44"/>
          <p:cNvSpPr txBox="1">
            <a:spLocks noChangeArrowheads="1"/>
          </p:cNvSpPr>
          <p:nvPr/>
        </p:nvSpPr>
        <p:spPr bwMode="auto">
          <a:xfrm>
            <a:off x="6400800" y="4419600"/>
            <a:ext cx="28733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a</a:t>
            </a:r>
          </a:p>
        </p:txBody>
      </p:sp>
      <p:sp>
        <p:nvSpPr>
          <p:cNvPr id="265261" name="Text Box 45"/>
          <p:cNvSpPr txBox="1">
            <a:spLocks noChangeArrowheads="1"/>
          </p:cNvSpPr>
          <p:nvPr/>
        </p:nvSpPr>
        <p:spPr bwMode="auto">
          <a:xfrm>
            <a:off x="6477000" y="5715000"/>
            <a:ext cx="28733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a</a:t>
            </a:r>
          </a:p>
        </p:txBody>
      </p:sp>
      <p:sp>
        <p:nvSpPr>
          <p:cNvPr id="265262" name="Text Box 46"/>
          <p:cNvSpPr txBox="1">
            <a:spLocks noChangeArrowheads="1"/>
          </p:cNvSpPr>
          <p:nvPr/>
        </p:nvSpPr>
        <p:spPr bwMode="auto">
          <a:xfrm>
            <a:off x="3489325" y="4156075"/>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65263" name="Text Box 47"/>
          <p:cNvSpPr txBox="1">
            <a:spLocks noChangeArrowheads="1"/>
          </p:cNvSpPr>
          <p:nvPr/>
        </p:nvSpPr>
        <p:spPr bwMode="auto">
          <a:xfrm>
            <a:off x="7010400" y="42672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65264" name="Text Box 48"/>
          <p:cNvSpPr txBox="1">
            <a:spLocks noChangeArrowheads="1"/>
          </p:cNvSpPr>
          <p:nvPr/>
        </p:nvSpPr>
        <p:spPr bwMode="auto">
          <a:xfrm>
            <a:off x="5715000" y="55626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65265" name="Line 49"/>
          <p:cNvSpPr>
            <a:spLocks noChangeShapeType="1"/>
          </p:cNvSpPr>
          <p:nvPr/>
        </p:nvSpPr>
        <p:spPr bwMode="auto">
          <a:xfrm>
            <a:off x="4419600" y="4572000"/>
            <a:ext cx="838200" cy="0"/>
          </a:xfrm>
          <a:prstGeom prst="line">
            <a:avLst/>
          </a:prstGeom>
          <a:noFill/>
          <a:ln w="76200">
            <a:solidFill>
              <a:schemeClr val="tx1"/>
            </a:solidFill>
            <a:prstDash val="sysDot"/>
            <a:round/>
            <a:headEnd/>
            <a:tailEnd type="triangle" w="med" len="med"/>
          </a:ln>
        </p:spPr>
        <p:txBody>
          <a:bodyPr wrap="none"/>
          <a:lstStyle/>
          <a:p>
            <a:endParaRPr lang="en-US"/>
          </a:p>
        </p:txBody>
      </p:sp>
      <p:sp>
        <p:nvSpPr>
          <p:cNvPr id="265266" name="Line 50"/>
          <p:cNvSpPr>
            <a:spLocks noChangeShapeType="1"/>
          </p:cNvSpPr>
          <p:nvPr/>
        </p:nvSpPr>
        <p:spPr bwMode="auto">
          <a:xfrm>
            <a:off x="8382000" y="4343400"/>
            <a:ext cx="0" cy="762000"/>
          </a:xfrm>
          <a:prstGeom prst="line">
            <a:avLst/>
          </a:prstGeom>
          <a:noFill/>
          <a:ln w="76200">
            <a:solidFill>
              <a:schemeClr val="tx1"/>
            </a:solidFill>
            <a:prstDash val="sysDot"/>
            <a:round/>
            <a:headEnd/>
            <a:tailEnd type="triangle" w="med" len="med"/>
          </a:ln>
        </p:spPr>
        <p:txBody>
          <a:bodyPr wrap="none"/>
          <a:lstStyle/>
          <a:p>
            <a:endParaRPr lang="en-US"/>
          </a:p>
        </p:txBody>
      </p:sp>
      <p:sp>
        <p:nvSpPr>
          <p:cNvPr id="265267" name="Slide Number Placeholder 52"/>
          <p:cNvSpPr>
            <a:spLocks noGrp="1"/>
          </p:cNvSpPr>
          <p:nvPr>
            <p:ph type="sldNum" sz="quarter" idx="12"/>
          </p:nvPr>
        </p:nvSpPr>
        <p:spPr>
          <a:noFill/>
        </p:spPr>
        <p:txBody>
          <a:bodyPr/>
          <a:lstStyle/>
          <a:p>
            <a:fld id="{B87FF438-9CB4-4FC4-97A2-18773A911363}" type="slidenum">
              <a:rPr lang="en-US" altLang="en-US" smtClean="0"/>
              <a:pPr/>
              <a:t>23</a:t>
            </a:fld>
            <a:endParaRPr lang="en-US" altLang="en-US"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Oval 2"/>
          <p:cNvSpPr>
            <a:spLocks noChangeArrowheads="1"/>
          </p:cNvSpPr>
          <p:nvPr/>
        </p:nvSpPr>
        <p:spPr bwMode="auto">
          <a:xfrm>
            <a:off x="15240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3" name="Oval 3"/>
          <p:cNvSpPr>
            <a:spLocks noChangeArrowheads="1"/>
          </p:cNvSpPr>
          <p:nvPr/>
        </p:nvSpPr>
        <p:spPr bwMode="auto">
          <a:xfrm>
            <a:off x="21336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4" name="Oval 4"/>
          <p:cNvSpPr>
            <a:spLocks noChangeArrowheads="1"/>
          </p:cNvSpPr>
          <p:nvPr/>
        </p:nvSpPr>
        <p:spPr bwMode="auto">
          <a:xfrm>
            <a:off x="32004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5" name="Oval 5"/>
          <p:cNvSpPr>
            <a:spLocks noChangeArrowheads="1"/>
          </p:cNvSpPr>
          <p:nvPr/>
        </p:nvSpPr>
        <p:spPr bwMode="auto">
          <a:xfrm>
            <a:off x="38100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6" name="Oval 6"/>
          <p:cNvSpPr>
            <a:spLocks noChangeArrowheads="1"/>
          </p:cNvSpPr>
          <p:nvPr/>
        </p:nvSpPr>
        <p:spPr bwMode="auto">
          <a:xfrm>
            <a:off x="48768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7" name="Oval 7"/>
          <p:cNvSpPr>
            <a:spLocks noChangeArrowheads="1"/>
          </p:cNvSpPr>
          <p:nvPr/>
        </p:nvSpPr>
        <p:spPr bwMode="auto">
          <a:xfrm>
            <a:off x="5486400" y="83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48" name="Line 8"/>
          <p:cNvSpPr>
            <a:spLocks noChangeShapeType="1"/>
          </p:cNvSpPr>
          <p:nvPr/>
        </p:nvSpPr>
        <p:spPr bwMode="auto">
          <a:xfrm>
            <a:off x="2286000" y="9144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49" name="Line 9"/>
          <p:cNvSpPr>
            <a:spLocks noChangeShapeType="1"/>
          </p:cNvSpPr>
          <p:nvPr/>
        </p:nvSpPr>
        <p:spPr bwMode="auto">
          <a:xfrm>
            <a:off x="3962400" y="9144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50" name="Line 10"/>
          <p:cNvSpPr>
            <a:spLocks noChangeShapeType="1"/>
          </p:cNvSpPr>
          <p:nvPr/>
        </p:nvSpPr>
        <p:spPr bwMode="auto">
          <a:xfrm>
            <a:off x="1676400" y="9144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251" name="Line 11"/>
          <p:cNvSpPr>
            <a:spLocks noChangeShapeType="1"/>
          </p:cNvSpPr>
          <p:nvPr/>
        </p:nvSpPr>
        <p:spPr bwMode="auto">
          <a:xfrm>
            <a:off x="3352800" y="9144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252" name="Line 12"/>
          <p:cNvSpPr>
            <a:spLocks noChangeShapeType="1"/>
          </p:cNvSpPr>
          <p:nvPr/>
        </p:nvSpPr>
        <p:spPr bwMode="auto">
          <a:xfrm>
            <a:off x="5029200" y="9144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253" name="Line 13"/>
          <p:cNvSpPr>
            <a:spLocks noChangeShapeType="1"/>
          </p:cNvSpPr>
          <p:nvPr/>
        </p:nvSpPr>
        <p:spPr bwMode="auto">
          <a:xfrm>
            <a:off x="2209800" y="9906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54" name="Oval 14"/>
          <p:cNvSpPr>
            <a:spLocks noChangeArrowheads="1"/>
          </p:cNvSpPr>
          <p:nvPr/>
        </p:nvSpPr>
        <p:spPr bwMode="auto">
          <a:xfrm>
            <a:off x="2133600" y="1371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55" name="Line 15"/>
          <p:cNvSpPr>
            <a:spLocks noChangeShapeType="1"/>
          </p:cNvSpPr>
          <p:nvPr/>
        </p:nvSpPr>
        <p:spPr bwMode="auto">
          <a:xfrm>
            <a:off x="2209800" y="1524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56" name="Line 16"/>
          <p:cNvSpPr>
            <a:spLocks noChangeShapeType="1"/>
          </p:cNvSpPr>
          <p:nvPr/>
        </p:nvSpPr>
        <p:spPr bwMode="auto">
          <a:xfrm>
            <a:off x="4953000" y="9906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57" name="Oval 17"/>
          <p:cNvSpPr>
            <a:spLocks noChangeArrowheads="1"/>
          </p:cNvSpPr>
          <p:nvPr/>
        </p:nvSpPr>
        <p:spPr bwMode="auto">
          <a:xfrm>
            <a:off x="4876800" y="1371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58" name="Oval 18"/>
          <p:cNvSpPr>
            <a:spLocks noChangeArrowheads="1"/>
          </p:cNvSpPr>
          <p:nvPr/>
        </p:nvSpPr>
        <p:spPr bwMode="auto">
          <a:xfrm>
            <a:off x="21336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59" name="Line 19"/>
          <p:cNvSpPr>
            <a:spLocks noChangeShapeType="1"/>
          </p:cNvSpPr>
          <p:nvPr/>
        </p:nvSpPr>
        <p:spPr bwMode="auto">
          <a:xfrm>
            <a:off x="3276600" y="9906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60" name="Line 20"/>
          <p:cNvSpPr>
            <a:spLocks noChangeShapeType="1"/>
          </p:cNvSpPr>
          <p:nvPr/>
        </p:nvSpPr>
        <p:spPr bwMode="auto">
          <a:xfrm>
            <a:off x="3886200" y="9906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61" name="Oval 21"/>
          <p:cNvSpPr>
            <a:spLocks noChangeArrowheads="1"/>
          </p:cNvSpPr>
          <p:nvPr/>
        </p:nvSpPr>
        <p:spPr bwMode="auto">
          <a:xfrm>
            <a:off x="3200400" y="1371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62" name="Oval 22"/>
          <p:cNvSpPr>
            <a:spLocks noChangeArrowheads="1"/>
          </p:cNvSpPr>
          <p:nvPr/>
        </p:nvSpPr>
        <p:spPr bwMode="auto">
          <a:xfrm>
            <a:off x="3810000" y="1371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63" name="Line 23"/>
          <p:cNvSpPr>
            <a:spLocks noChangeShapeType="1"/>
          </p:cNvSpPr>
          <p:nvPr/>
        </p:nvSpPr>
        <p:spPr bwMode="auto">
          <a:xfrm>
            <a:off x="3276600" y="1524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64" name="Line 24"/>
          <p:cNvSpPr>
            <a:spLocks noChangeShapeType="1"/>
          </p:cNvSpPr>
          <p:nvPr/>
        </p:nvSpPr>
        <p:spPr bwMode="auto">
          <a:xfrm>
            <a:off x="3886200" y="1524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65" name="Line 25"/>
          <p:cNvSpPr>
            <a:spLocks noChangeShapeType="1"/>
          </p:cNvSpPr>
          <p:nvPr/>
        </p:nvSpPr>
        <p:spPr bwMode="auto">
          <a:xfrm>
            <a:off x="4953000" y="1524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66" name="Oval 26"/>
          <p:cNvSpPr>
            <a:spLocks noChangeArrowheads="1"/>
          </p:cNvSpPr>
          <p:nvPr/>
        </p:nvSpPr>
        <p:spPr bwMode="auto">
          <a:xfrm>
            <a:off x="32004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67" name="Oval 27"/>
          <p:cNvSpPr>
            <a:spLocks noChangeArrowheads="1"/>
          </p:cNvSpPr>
          <p:nvPr/>
        </p:nvSpPr>
        <p:spPr bwMode="auto">
          <a:xfrm>
            <a:off x="38100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68" name="Oval 28"/>
          <p:cNvSpPr>
            <a:spLocks noChangeArrowheads="1"/>
          </p:cNvSpPr>
          <p:nvPr/>
        </p:nvSpPr>
        <p:spPr bwMode="auto">
          <a:xfrm>
            <a:off x="48768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69" name="Line 29"/>
          <p:cNvSpPr>
            <a:spLocks noChangeShapeType="1"/>
          </p:cNvSpPr>
          <p:nvPr/>
        </p:nvSpPr>
        <p:spPr bwMode="auto">
          <a:xfrm>
            <a:off x="2286000" y="1447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70" name="Line 30"/>
          <p:cNvSpPr>
            <a:spLocks noChangeShapeType="1"/>
          </p:cNvSpPr>
          <p:nvPr/>
        </p:nvSpPr>
        <p:spPr bwMode="auto">
          <a:xfrm>
            <a:off x="22860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71" name="Line 31"/>
          <p:cNvSpPr>
            <a:spLocks noChangeShapeType="1"/>
          </p:cNvSpPr>
          <p:nvPr/>
        </p:nvSpPr>
        <p:spPr bwMode="auto">
          <a:xfrm flipH="1">
            <a:off x="3962400" y="1447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72" name="Line 32"/>
          <p:cNvSpPr>
            <a:spLocks noChangeShapeType="1"/>
          </p:cNvSpPr>
          <p:nvPr/>
        </p:nvSpPr>
        <p:spPr bwMode="auto">
          <a:xfrm flipH="1">
            <a:off x="39624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73" name="Line 33"/>
          <p:cNvSpPr>
            <a:spLocks noChangeShapeType="1"/>
          </p:cNvSpPr>
          <p:nvPr/>
        </p:nvSpPr>
        <p:spPr bwMode="auto">
          <a:xfrm>
            <a:off x="2209800" y="2057400"/>
            <a:ext cx="0" cy="457200"/>
          </a:xfrm>
          <a:prstGeom prst="line">
            <a:avLst/>
          </a:prstGeom>
          <a:noFill/>
          <a:ln w="12700">
            <a:solidFill>
              <a:schemeClr val="tx1"/>
            </a:solidFill>
            <a:prstDash val="sysDot"/>
            <a:round/>
            <a:headEnd/>
            <a:tailEnd/>
          </a:ln>
        </p:spPr>
        <p:txBody>
          <a:bodyPr wrap="none"/>
          <a:lstStyle/>
          <a:p>
            <a:endParaRPr lang="en-US"/>
          </a:p>
        </p:txBody>
      </p:sp>
      <p:sp>
        <p:nvSpPr>
          <p:cNvPr id="266274" name="Line 34"/>
          <p:cNvSpPr>
            <a:spLocks noChangeShapeType="1"/>
          </p:cNvSpPr>
          <p:nvPr/>
        </p:nvSpPr>
        <p:spPr bwMode="auto">
          <a:xfrm>
            <a:off x="3276600" y="2057400"/>
            <a:ext cx="0" cy="457200"/>
          </a:xfrm>
          <a:prstGeom prst="line">
            <a:avLst/>
          </a:prstGeom>
          <a:noFill/>
          <a:ln w="12700">
            <a:solidFill>
              <a:schemeClr val="tx1"/>
            </a:solidFill>
            <a:prstDash val="sysDot"/>
            <a:round/>
            <a:headEnd/>
            <a:tailEnd/>
          </a:ln>
        </p:spPr>
        <p:txBody>
          <a:bodyPr wrap="none"/>
          <a:lstStyle/>
          <a:p>
            <a:endParaRPr lang="en-US"/>
          </a:p>
        </p:txBody>
      </p:sp>
      <p:sp>
        <p:nvSpPr>
          <p:cNvPr id="266275" name="Line 35"/>
          <p:cNvSpPr>
            <a:spLocks noChangeShapeType="1"/>
          </p:cNvSpPr>
          <p:nvPr/>
        </p:nvSpPr>
        <p:spPr bwMode="auto">
          <a:xfrm>
            <a:off x="3886200" y="2057400"/>
            <a:ext cx="0" cy="381000"/>
          </a:xfrm>
          <a:prstGeom prst="line">
            <a:avLst/>
          </a:prstGeom>
          <a:noFill/>
          <a:ln w="12700">
            <a:solidFill>
              <a:schemeClr val="tx1"/>
            </a:solidFill>
            <a:prstDash val="sysDot"/>
            <a:round/>
            <a:headEnd/>
            <a:tailEnd/>
          </a:ln>
        </p:spPr>
        <p:txBody>
          <a:bodyPr wrap="none"/>
          <a:lstStyle/>
          <a:p>
            <a:endParaRPr lang="en-US"/>
          </a:p>
        </p:txBody>
      </p:sp>
      <p:sp>
        <p:nvSpPr>
          <p:cNvPr id="266276" name="Line 36"/>
          <p:cNvSpPr>
            <a:spLocks noChangeShapeType="1"/>
          </p:cNvSpPr>
          <p:nvPr/>
        </p:nvSpPr>
        <p:spPr bwMode="auto">
          <a:xfrm>
            <a:off x="4953000" y="2057400"/>
            <a:ext cx="0" cy="457200"/>
          </a:xfrm>
          <a:prstGeom prst="line">
            <a:avLst/>
          </a:prstGeom>
          <a:noFill/>
          <a:ln w="12700">
            <a:solidFill>
              <a:schemeClr val="tx1"/>
            </a:solidFill>
            <a:prstDash val="sysDot"/>
            <a:round/>
            <a:headEnd/>
            <a:tailEnd/>
          </a:ln>
        </p:spPr>
        <p:txBody>
          <a:bodyPr wrap="none"/>
          <a:lstStyle/>
          <a:p>
            <a:endParaRPr lang="en-US"/>
          </a:p>
        </p:txBody>
      </p:sp>
      <p:sp>
        <p:nvSpPr>
          <p:cNvPr id="266277" name="Oval 37"/>
          <p:cNvSpPr>
            <a:spLocks noChangeArrowheads="1"/>
          </p:cNvSpPr>
          <p:nvPr/>
        </p:nvSpPr>
        <p:spPr bwMode="auto">
          <a:xfrm>
            <a:off x="2133600" y="2514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78" name="Line 38"/>
          <p:cNvSpPr>
            <a:spLocks noChangeShapeType="1"/>
          </p:cNvSpPr>
          <p:nvPr/>
        </p:nvSpPr>
        <p:spPr bwMode="auto">
          <a:xfrm>
            <a:off x="2209800" y="2667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79" name="Oval 39"/>
          <p:cNvSpPr>
            <a:spLocks noChangeArrowheads="1"/>
          </p:cNvSpPr>
          <p:nvPr/>
        </p:nvSpPr>
        <p:spPr bwMode="auto">
          <a:xfrm>
            <a:off x="4876800" y="2514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0" name="Oval 40"/>
          <p:cNvSpPr>
            <a:spLocks noChangeArrowheads="1"/>
          </p:cNvSpPr>
          <p:nvPr/>
        </p:nvSpPr>
        <p:spPr bwMode="auto">
          <a:xfrm>
            <a:off x="21336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1" name="Oval 41"/>
          <p:cNvSpPr>
            <a:spLocks noChangeArrowheads="1"/>
          </p:cNvSpPr>
          <p:nvPr/>
        </p:nvSpPr>
        <p:spPr bwMode="auto">
          <a:xfrm>
            <a:off x="3200400" y="2514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2" name="Oval 42"/>
          <p:cNvSpPr>
            <a:spLocks noChangeArrowheads="1"/>
          </p:cNvSpPr>
          <p:nvPr/>
        </p:nvSpPr>
        <p:spPr bwMode="auto">
          <a:xfrm>
            <a:off x="3810000" y="2514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3" name="Line 43"/>
          <p:cNvSpPr>
            <a:spLocks noChangeShapeType="1"/>
          </p:cNvSpPr>
          <p:nvPr/>
        </p:nvSpPr>
        <p:spPr bwMode="auto">
          <a:xfrm>
            <a:off x="3276600" y="2667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84" name="Line 44"/>
          <p:cNvSpPr>
            <a:spLocks noChangeShapeType="1"/>
          </p:cNvSpPr>
          <p:nvPr/>
        </p:nvSpPr>
        <p:spPr bwMode="auto">
          <a:xfrm>
            <a:off x="3886200" y="2667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285" name="Line 45"/>
          <p:cNvSpPr>
            <a:spLocks noChangeShapeType="1"/>
          </p:cNvSpPr>
          <p:nvPr/>
        </p:nvSpPr>
        <p:spPr bwMode="auto">
          <a:xfrm>
            <a:off x="4953000" y="2667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286" name="Oval 46"/>
          <p:cNvSpPr>
            <a:spLocks noChangeArrowheads="1"/>
          </p:cNvSpPr>
          <p:nvPr/>
        </p:nvSpPr>
        <p:spPr bwMode="auto">
          <a:xfrm>
            <a:off x="32004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7" name="Oval 47"/>
          <p:cNvSpPr>
            <a:spLocks noChangeArrowheads="1"/>
          </p:cNvSpPr>
          <p:nvPr/>
        </p:nvSpPr>
        <p:spPr bwMode="auto">
          <a:xfrm>
            <a:off x="38100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8" name="Oval 48"/>
          <p:cNvSpPr>
            <a:spLocks noChangeArrowheads="1"/>
          </p:cNvSpPr>
          <p:nvPr/>
        </p:nvSpPr>
        <p:spPr bwMode="auto">
          <a:xfrm>
            <a:off x="4876800" y="3048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289" name="Line 49"/>
          <p:cNvSpPr>
            <a:spLocks noChangeShapeType="1"/>
          </p:cNvSpPr>
          <p:nvPr/>
        </p:nvSpPr>
        <p:spPr bwMode="auto">
          <a:xfrm>
            <a:off x="2286000" y="2590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90" name="Line 50"/>
          <p:cNvSpPr>
            <a:spLocks noChangeShapeType="1"/>
          </p:cNvSpPr>
          <p:nvPr/>
        </p:nvSpPr>
        <p:spPr bwMode="auto">
          <a:xfrm>
            <a:off x="2286000" y="3124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91" name="Line 51"/>
          <p:cNvSpPr>
            <a:spLocks noChangeShapeType="1"/>
          </p:cNvSpPr>
          <p:nvPr/>
        </p:nvSpPr>
        <p:spPr bwMode="auto">
          <a:xfrm flipH="1">
            <a:off x="3962400" y="2590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92" name="Line 52"/>
          <p:cNvSpPr>
            <a:spLocks noChangeShapeType="1"/>
          </p:cNvSpPr>
          <p:nvPr/>
        </p:nvSpPr>
        <p:spPr bwMode="auto">
          <a:xfrm flipH="1">
            <a:off x="3962400" y="3124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293" name="Text Box 53"/>
          <p:cNvSpPr txBox="1">
            <a:spLocks noChangeArrowheads="1"/>
          </p:cNvSpPr>
          <p:nvPr/>
        </p:nvSpPr>
        <p:spPr bwMode="auto">
          <a:xfrm>
            <a:off x="2514600" y="5334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a:t>
            </a:r>
          </a:p>
        </p:txBody>
      </p:sp>
      <p:sp>
        <p:nvSpPr>
          <p:cNvPr id="266294" name="Text Box 54"/>
          <p:cNvSpPr txBox="1">
            <a:spLocks noChangeArrowheads="1"/>
          </p:cNvSpPr>
          <p:nvPr/>
        </p:nvSpPr>
        <p:spPr bwMode="auto">
          <a:xfrm>
            <a:off x="2514600" y="1066800"/>
            <a:ext cx="36830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a:t>
            </a:r>
          </a:p>
        </p:txBody>
      </p:sp>
      <p:sp>
        <p:nvSpPr>
          <p:cNvPr id="266295" name="Text Box 55"/>
          <p:cNvSpPr txBox="1">
            <a:spLocks noChangeArrowheads="1"/>
          </p:cNvSpPr>
          <p:nvPr/>
        </p:nvSpPr>
        <p:spPr bwMode="auto">
          <a:xfrm>
            <a:off x="2514600" y="16002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a:t>
            </a:r>
          </a:p>
        </p:txBody>
      </p:sp>
      <p:sp>
        <p:nvSpPr>
          <p:cNvPr id="266296" name="Text Box 56"/>
          <p:cNvSpPr txBox="1">
            <a:spLocks noChangeArrowheads="1"/>
          </p:cNvSpPr>
          <p:nvPr/>
        </p:nvSpPr>
        <p:spPr bwMode="auto">
          <a:xfrm>
            <a:off x="2514600" y="2209800"/>
            <a:ext cx="5381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N-1</a:t>
            </a:r>
          </a:p>
        </p:txBody>
      </p:sp>
      <p:sp>
        <p:nvSpPr>
          <p:cNvPr id="266297" name="Text Box 57"/>
          <p:cNvSpPr txBox="1">
            <a:spLocks noChangeArrowheads="1"/>
          </p:cNvSpPr>
          <p:nvPr/>
        </p:nvSpPr>
        <p:spPr bwMode="auto">
          <a:xfrm>
            <a:off x="2514600" y="27432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a:t>
            </a:r>
          </a:p>
        </p:txBody>
      </p:sp>
      <p:sp>
        <p:nvSpPr>
          <p:cNvPr id="266298" name="Text Box 58"/>
          <p:cNvSpPr txBox="1">
            <a:spLocks noChangeArrowheads="1"/>
          </p:cNvSpPr>
          <p:nvPr/>
        </p:nvSpPr>
        <p:spPr bwMode="auto">
          <a:xfrm>
            <a:off x="4191000" y="1066800"/>
            <a:ext cx="3524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a:t>
            </a:r>
          </a:p>
        </p:txBody>
      </p:sp>
      <p:sp>
        <p:nvSpPr>
          <p:cNvPr id="266299" name="Text Box 59"/>
          <p:cNvSpPr txBox="1">
            <a:spLocks noChangeArrowheads="1"/>
          </p:cNvSpPr>
          <p:nvPr/>
        </p:nvSpPr>
        <p:spPr bwMode="auto">
          <a:xfrm>
            <a:off x="4191000" y="1600200"/>
            <a:ext cx="3746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a:t>
            </a:r>
          </a:p>
        </p:txBody>
      </p:sp>
      <p:sp>
        <p:nvSpPr>
          <p:cNvPr id="266300" name="Text Box 60"/>
          <p:cNvSpPr txBox="1">
            <a:spLocks noChangeArrowheads="1"/>
          </p:cNvSpPr>
          <p:nvPr/>
        </p:nvSpPr>
        <p:spPr bwMode="auto">
          <a:xfrm>
            <a:off x="4191000" y="2209800"/>
            <a:ext cx="522288"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N-1</a:t>
            </a:r>
          </a:p>
        </p:txBody>
      </p:sp>
      <p:sp>
        <p:nvSpPr>
          <p:cNvPr id="266301" name="Text Box 61"/>
          <p:cNvSpPr txBox="1">
            <a:spLocks noChangeArrowheads="1"/>
          </p:cNvSpPr>
          <p:nvPr/>
        </p:nvSpPr>
        <p:spPr bwMode="auto">
          <a:xfrm>
            <a:off x="4191000" y="2743200"/>
            <a:ext cx="4000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a:t>
            </a:r>
          </a:p>
        </p:txBody>
      </p:sp>
      <p:sp>
        <p:nvSpPr>
          <p:cNvPr id="266302" name="Text Box 62"/>
          <p:cNvSpPr txBox="1">
            <a:spLocks noChangeArrowheads="1"/>
          </p:cNvSpPr>
          <p:nvPr/>
        </p:nvSpPr>
        <p:spPr bwMode="auto">
          <a:xfrm>
            <a:off x="1828800" y="9144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3" name="Text Box 63"/>
          <p:cNvSpPr txBox="1">
            <a:spLocks noChangeArrowheads="1"/>
          </p:cNvSpPr>
          <p:nvPr/>
        </p:nvSpPr>
        <p:spPr bwMode="auto">
          <a:xfrm>
            <a:off x="1828800" y="15240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4" name="Text Box 64"/>
          <p:cNvSpPr txBox="1">
            <a:spLocks noChangeArrowheads="1"/>
          </p:cNvSpPr>
          <p:nvPr/>
        </p:nvSpPr>
        <p:spPr bwMode="auto">
          <a:xfrm>
            <a:off x="1828800" y="26670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5" name="Text Box 65"/>
          <p:cNvSpPr txBox="1">
            <a:spLocks noChangeArrowheads="1"/>
          </p:cNvSpPr>
          <p:nvPr/>
        </p:nvSpPr>
        <p:spPr bwMode="auto">
          <a:xfrm>
            <a:off x="4953000" y="9144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6" name="Text Box 66"/>
          <p:cNvSpPr txBox="1">
            <a:spLocks noChangeArrowheads="1"/>
          </p:cNvSpPr>
          <p:nvPr/>
        </p:nvSpPr>
        <p:spPr bwMode="auto">
          <a:xfrm>
            <a:off x="4953000" y="14478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7" name="Text Box 67"/>
          <p:cNvSpPr txBox="1">
            <a:spLocks noChangeArrowheads="1"/>
          </p:cNvSpPr>
          <p:nvPr/>
        </p:nvSpPr>
        <p:spPr bwMode="auto">
          <a:xfrm>
            <a:off x="4953000" y="25908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08" name="Text Box 68"/>
          <p:cNvSpPr txBox="1">
            <a:spLocks noChangeArrowheads="1"/>
          </p:cNvSpPr>
          <p:nvPr/>
        </p:nvSpPr>
        <p:spPr bwMode="auto">
          <a:xfrm>
            <a:off x="1371600" y="457200"/>
            <a:ext cx="5635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x[n]</a:t>
            </a:r>
          </a:p>
        </p:txBody>
      </p:sp>
      <p:sp>
        <p:nvSpPr>
          <p:cNvPr id="266309" name="Text Box 69"/>
          <p:cNvSpPr txBox="1">
            <a:spLocks noChangeArrowheads="1"/>
          </p:cNvSpPr>
          <p:nvPr/>
        </p:nvSpPr>
        <p:spPr bwMode="auto">
          <a:xfrm>
            <a:off x="5334000" y="457200"/>
            <a:ext cx="54927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y[n]</a:t>
            </a:r>
          </a:p>
        </p:txBody>
      </p:sp>
      <p:sp>
        <p:nvSpPr>
          <p:cNvPr id="266310" name="Oval 70"/>
          <p:cNvSpPr>
            <a:spLocks noChangeArrowheads="1"/>
          </p:cNvSpPr>
          <p:nvPr/>
        </p:nvSpPr>
        <p:spPr bwMode="auto">
          <a:xfrm>
            <a:off x="44958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1" name="Oval 71"/>
          <p:cNvSpPr>
            <a:spLocks noChangeArrowheads="1"/>
          </p:cNvSpPr>
          <p:nvPr/>
        </p:nvSpPr>
        <p:spPr bwMode="auto">
          <a:xfrm>
            <a:off x="51054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2" name="Oval 72"/>
          <p:cNvSpPr>
            <a:spLocks noChangeArrowheads="1"/>
          </p:cNvSpPr>
          <p:nvPr/>
        </p:nvSpPr>
        <p:spPr bwMode="auto">
          <a:xfrm>
            <a:off x="61722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3" name="Oval 73"/>
          <p:cNvSpPr>
            <a:spLocks noChangeArrowheads="1"/>
          </p:cNvSpPr>
          <p:nvPr/>
        </p:nvSpPr>
        <p:spPr bwMode="auto">
          <a:xfrm>
            <a:off x="67818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4" name="Oval 74"/>
          <p:cNvSpPr>
            <a:spLocks noChangeArrowheads="1"/>
          </p:cNvSpPr>
          <p:nvPr/>
        </p:nvSpPr>
        <p:spPr bwMode="auto">
          <a:xfrm>
            <a:off x="78486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5" name="Oval 75"/>
          <p:cNvSpPr>
            <a:spLocks noChangeArrowheads="1"/>
          </p:cNvSpPr>
          <p:nvPr/>
        </p:nvSpPr>
        <p:spPr bwMode="auto">
          <a:xfrm>
            <a:off x="84582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16" name="Line 76"/>
          <p:cNvSpPr>
            <a:spLocks noChangeShapeType="1"/>
          </p:cNvSpPr>
          <p:nvPr/>
        </p:nvSpPr>
        <p:spPr bwMode="auto">
          <a:xfrm>
            <a:off x="5257800" y="3886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317" name="Line 77"/>
          <p:cNvSpPr>
            <a:spLocks noChangeShapeType="1"/>
          </p:cNvSpPr>
          <p:nvPr/>
        </p:nvSpPr>
        <p:spPr bwMode="auto">
          <a:xfrm>
            <a:off x="6934200" y="3886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6318" name="Line 78"/>
          <p:cNvSpPr>
            <a:spLocks noChangeShapeType="1"/>
          </p:cNvSpPr>
          <p:nvPr/>
        </p:nvSpPr>
        <p:spPr bwMode="auto">
          <a:xfrm>
            <a:off x="4648200" y="38862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319" name="Line 79"/>
          <p:cNvSpPr>
            <a:spLocks noChangeShapeType="1"/>
          </p:cNvSpPr>
          <p:nvPr/>
        </p:nvSpPr>
        <p:spPr bwMode="auto">
          <a:xfrm>
            <a:off x="6324600" y="38862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320" name="Line 80"/>
          <p:cNvSpPr>
            <a:spLocks noChangeShapeType="1"/>
          </p:cNvSpPr>
          <p:nvPr/>
        </p:nvSpPr>
        <p:spPr bwMode="auto">
          <a:xfrm>
            <a:off x="8001000" y="3886200"/>
            <a:ext cx="457200" cy="0"/>
          </a:xfrm>
          <a:prstGeom prst="line">
            <a:avLst/>
          </a:prstGeom>
          <a:noFill/>
          <a:ln w="12700">
            <a:solidFill>
              <a:schemeClr val="tx1"/>
            </a:solidFill>
            <a:round/>
            <a:headEnd/>
            <a:tailEnd type="triangle" w="med" len="med"/>
          </a:ln>
        </p:spPr>
        <p:txBody>
          <a:bodyPr wrap="none"/>
          <a:lstStyle/>
          <a:p>
            <a:endParaRPr lang="en-US"/>
          </a:p>
        </p:txBody>
      </p:sp>
      <p:sp>
        <p:nvSpPr>
          <p:cNvPr id="266321" name="Line 81"/>
          <p:cNvSpPr>
            <a:spLocks noChangeShapeType="1"/>
          </p:cNvSpPr>
          <p:nvPr/>
        </p:nvSpPr>
        <p:spPr bwMode="auto">
          <a:xfrm>
            <a:off x="5181600" y="3962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22" name="Oval 82"/>
          <p:cNvSpPr>
            <a:spLocks noChangeArrowheads="1"/>
          </p:cNvSpPr>
          <p:nvPr/>
        </p:nvSpPr>
        <p:spPr bwMode="auto">
          <a:xfrm>
            <a:off x="51054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23" name="Line 83"/>
          <p:cNvSpPr>
            <a:spLocks noChangeShapeType="1"/>
          </p:cNvSpPr>
          <p:nvPr/>
        </p:nvSpPr>
        <p:spPr bwMode="auto">
          <a:xfrm>
            <a:off x="5181600" y="4495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24" name="Line 84"/>
          <p:cNvSpPr>
            <a:spLocks noChangeShapeType="1"/>
          </p:cNvSpPr>
          <p:nvPr/>
        </p:nvSpPr>
        <p:spPr bwMode="auto">
          <a:xfrm>
            <a:off x="7924800" y="3962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25" name="Oval 85"/>
          <p:cNvSpPr>
            <a:spLocks noChangeArrowheads="1"/>
          </p:cNvSpPr>
          <p:nvPr/>
        </p:nvSpPr>
        <p:spPr bwMode="auto">
          <a:xfrm>
            <a:off x="78486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26" name="Oval 86"/>
          <p:cNvSpPr>
            <a:spLocks noChangeArrowheads="1"/>
          </p:cNvSpPr>
          <p:nvPr/>
        </p:nvSpPr>
        <p:spPr bwMode="auto">
          <a:xfrm>
            <a:off x="5105400" y="4876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27" name="Line 87"/>
          <p:cNvSpPr>
            <a:spLocks noChangeShapeType="1"/>
          </p:cNvSpPr>
          <p:nvPr/>
        </p:nvSpPr>
        <p:spPr bwMode="auto">
          <a:xfrm>
            <a:off x="6248400" y="39624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28" name="Line 88"/>
          <p:cNvSpPr>
            <a:spLocks noChangeShapeType="1"/>
          </p:cNvSpPr>
          <p:nvPr/>
        </p:nvSpPr>
        <p:spPr bwMode="auto">
          <a:xfrm>
            <a:off x="6858000" y="39624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29" name="Oval 89"/>
          <p:cNvSpPr>
            <a:spLocks noChangeArrowheads="1"/>
          </p:cNvSpPr>
          <p:nvPr/>
        </p:nvSpPr>
        <p:spPr bwMode="auto">
          <a:xfrm>
            <a:off x="61722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30" name="Oval 90"/>
          <p:cNvSpPr>
            <a:spLocks noChangeArrowheads="1"/>
          </p:cNvSpPr>
          <p:nvPr/>
        </p:nvSpPr>
        <p:spPr bwMode="auto">
          <a:xfrm>
            <a:off x="67818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31" name="Line 91"/>
          <p:cNvSpPr>
            <a:spLocks noChangeShapeType="1"/>
          </p:cNvSpPr>
          <p:nvPr/>
        </p:nvSpPr>
        <p:spPr bwMode="auto">
          <a:xfrm>
            <a:off x="6248400" y="4495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32" name="Line 92"/>
          <p:cNvSpPr>
            <a:spLocks noChangeShapeType="1"/>
          </p:cNvSpPr>
          <p:nvPr/>
        </p:nvSpPr>
        <p:spPr bwMode="auto">
          <a:xfrm>
            <a:off x="6858000" y="4495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33" name="Line 93"/>
          <p:cNvSpPr>
            <a:spLocks noChangeShapeType="1"/>
          </p:cNvSpPr>
          <p:nvPr/>
        </p:nvSpPr>
        <p:spPr bwMode="auto">
          <a:xfrm>
            <a:off x="7924800" y="4495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34" name="Oval 94"/>
          <p:cNvSpPr>
            <a:spLocks noChangeArrowheads="1"/>
          </p:cNvSpPr>
          <p:nvPr/>
        </p:nvSpPr>
        <p:spPr bwMode="auto">
          <a:xfrm>
            <a:off x="6172200" y="4876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35" name="Oval 95"/>
          <p:cNvSpPr>
            <a:spLocks noChangeArrowheads="1"/>
          </p:cNvSpPr>
          <p:nvPr/>
        </p:nvSpPr>
        <p:spPr bwMode="auto">
          <a:xfrm>
            <a:off x="6781800" y="4876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36" name="Oval 96"/>
          <p:cNvSpPr>
            <a:spLocks noChangeArrowheads="1"/>
          </p:cNvSpPr>
          <p:nvPr/>
        </p:nvSpPr>
        <p:spPr bwMode="auto">
          <a:xfrm>
            <a:off x="7848600" y="4876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37" name="Line 97"/>
          <p:cNvSpPr>
            <a:spLocks noChangeShapeType="1"/>
          </p:cNvSpPr>
          <p:nvPr/>
        </p:nvSpPr>
        <p:spPr bwMode="auto">
          <a:xfrm>
            <a:off x="5257800" y="4419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38" name="Line 98"/>
          <p:cNvSpPr>
            <a:spLocks noChangeShapeType="1"/>
          </p:cNvSpPr>
          <p:nvPr/>
        </p:nvSpPr>
        <p:spPr bwMode="auto">
          <a:xfrm>
            <a:off x="5257800" y="4953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39" name="Line 99"/>
          <p:cNvSpPr>
            <a:spLocks noChangeShapeType="1"/>
          </p:cNvSpPr>
          <p:nvPr/>
        </p:nvSpPr>
        <p:spPr bwMode="auto">
          <a:xfrm flipH="1">
            <a:off x="6934200" y="4419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40" name="Line 100"/>
          <p:cNvSpPr>
            <a:spLocks noChangeShapeType="1"/>
          </p:cNvSpPr>
          <p:nvPr/>
        </p:nvSpPr>
        <p:spPr bwMode="auto">
          <a:xfrm flipH="1">
            <a:off x="6934200" y="4953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41" name="Line 101"/>
          <p:cNvSpPr>
            <a:spLocks noChangeShapeType="1"/>
          </p:cNvSpPr>
          <p:nvPr/>
        </p:nvSpPr>
        <p:spPr bwMode="auto">
          <a:xfrm>
            <a:off x="5181600" y="5029200"/>
            <a:ext cx="0" cy="457200"/>
          </a:xfrm>
          <a:prstGeom prst="line">
            <a:avLst/>
          </a:prstGeom>
          <a:noFill/>
          <a:ln w="12700">
            <a:solidFill>
              <a:schemeClr val="tx1"/>
            </a:solidFill>
            <a:prstDash val="sysDot"/>
            <a:round/>
            <a:headEnd/>
            <a:tailEnd/>
          </a:ln>
        </p:spPr>
        <p:txBody>
          <a:bodyPr wrap="none"/>
          <a:lstStyle/>
          <a:p>
            <a:endParaRPr lang="en-US"/>
          </a:p>
        </p:txBody>
      </p:sp>
      <p:sp>
        <p:nvSpPr>
          <p:cNvPr id="266342" name="Line 102"/>
          <p:cNvSpPr>
            <a:spLocks noChangeShapeType="1"/>
          </p:cNvSpPr>
          <p:nvPr/>
        </p:nvSpPr>
        <p:spPr bwMode="auto">
          <a:xfrm>
            <a:off x="6248400" y="5029200"/>
            <a:ext cx="0" cy="457200"/>
          </a:xfrm>
          <a:prstGeom prst="line">
            <a:avLst/>
          </a:prstGeom>
          <a:noFill/>
          <a:ln w="12700">
            <a:solidFill>
              <a:schemeClr val="tx1"/>
            </a:solidFill>
            <a:prstDash val="sysDot"/>
            <a:round/>
            <a:headEnd/>
            <a:tailEnd/>
          </a:ln>
        </p:spPr>
        <p:txBody>
          <a:bodyPr wrap="none"/>
          <a:lstStyle/>
          <a:p>
            <a:endParaRPr lang="en-US"/>
          </a:p>
        </p:txBody>
      </p:sp>
      <p:sp>
        <p:nvSpPr>
          <p:cNvPr id="266343" name="Line 103"/>
          <p:cNvSpPr>
            <a:spLocks noChangeShapeType="1"/>
          </p:cNvSpPr>
          <p:nvPr/>
        </p:nvSpPr>
        <p:spPr bwMode="auto">
          <a:xfrm>
            <a:off x="6858000" y="5029200"/>
            <a:ext cx="0" cy="381000"/>
          </a:xfrm>
          <a:prstGeom prst="line">
            <a:avLst/>
          </a:prstGeom>
          <a:noFill/>
          <a:ln w="12700">
            <a:solidFill>
              <a:schemeClr val="tx1"/>
            </a:solidFill>
            <a:prstDash val="sysDot"/>
            <a:round/>
            <a:headEnd/>
            <a:tailEnd/>
          </a:ln>
        </p:spPr>
        <p:txBody>
          <a:bodyPr wrap="none"/>
          <a:lstStyle/>
          <a:p>
            <a:endParaRPr lang="en-US"/>
          </a:p>
        </p:txBody>
      </p:sp>
      <p:sp>
        <p:nvSpPr>
          <p:cNvPr id="266344" name="Line 104"/>
          <p:cNvSpPr>
            <a:spLocks noChangeShapeType="1"/>
          </p:cNvSpPr>
          <p:nvPr/>
        </p:nvSpPr>
        <p:spPr bwMode="auto">
          <a:xfrm>
            <a:off x="7924800" y="5029200"/>
            <a:ext cx="0" cy="457200"/>
          </a:xfrm>
          <a:prstGeom prst="line">
            <a:avLst/>
          </a:prstGeom>
          <a:noFill/>
          <a:ln w="12700">
            <a:solidFill>
              <a:schemeClr val="tx1"/>
            </a:solidFill>
            <a:prstDash val="sysDot"/>
            <a:round/>
            <a:headEnd/>
            <a:tailEnd/>
          </a:ln>
        </p:spPr>
        <p:txBody>
          <a:bodyPr wrap="none"/>
          <a:lstStyle/>
          <a:p>
            <a:endParaRPr lang="en-US"/>
          </a:p>
        </p:txBody>
      </p:sp>
      <p:sp>
        <p:nvSpPr>
          <p:cNvPr id="266345" name="Oval 105"/>
          <p:cNvSpPr>
            <a:spLocks noChangeArrowheads="1"/>
          </p:cNvSpPr>
          <p:nvPr/>
        </p:nvSpPr>
        <p:spPr bwMode="auto">
          <a:xfrm>
            <a:off x="51054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46" name="Line 106"/>
          <p:cNvSpPr>
            <a:spLocks noChangeShapeType="1"/>
          </p:cNvSpPr>
          <p:nvPr/>
        </p:nvSpPr>
        <p:spPr bwMode="auto">
          <a:xfrm>
            <a:off x="5181600" y="5638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47" name="Oval 107"/>
          <p:cNvSpPr>
            <a:spLocks noChangeArrowheads="1"/>
          </p:cNvSpPr>
          <p:nvPr/>
        </p:nvSpPr>
        <p:spPr bwMode="auto">
          <a:xfrm>
            <a:off x="78486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48" name="Oval 108"/>
          <p:cNvSpPr>
            <a:spLocks noChangeArrowheads="1"/>
          </p:cNvSpPr>
          <p:nvPr/>
        </p:nvSpPr>
        <p:spPr bwMode="auto">
          <a:xfrm>
            <a:off x="51054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49" name="Oval 109"/>
          <p:cNvSpPr>
            <a:spLocks noChangeArrowheads="1"/>
          </p:cNvSpPr>
          <p:nvPr/>
        </p:nvSpPr>
        <p:spPr bwMode="auto">
          <a:xfrm>
            <a:off x="61722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50" name="Oval 110"/>
          <p:cNvSpPr>
            <a:spLocks noChangeArrowheads="1"/>
          </p:cNvSpPr>
          <p:nvPr/>
        </p:nvSpPr>
        <p:spPr bwMode="auto">
          <a:xfrm>
            <a:off x="67818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51" name="Line 111"/>
          <p:cNvSpPr>
            <a:spLocks noChangeShapeType="1"/>
          </p:cNvSpPr>
          <p:nvPr/>
        </p:nvSpPr>
        <p:spPr bwMode="auto">
          <a:xfrm>
            <a:off x="6248400" y="5638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52" name="Line 112"/>
          <p:cNvSpPr>
            <a:spLocks noChangeShapeType="1"/>
          </p:cNvSpPr>
          <p:nvPr/>
        </p:nvSpPr>
        <p:spPr bwMode="auto">
          <a:xfrm>
            <a:off x="6858000" y="5638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6353" name="Line 113"/>
          <p:cNvSpPr>
            <a:spLocks noChangeShapeType="1"/>
          </p:cNvSpPr>
          <p:nvPr/>
        </p:nvSpPr>
        <p:spPr bwMode="auto">
          <a:xfrm>
            <a:off x="7924800" y="5638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6354" name="Oval 114"/>
          <p:cNvSpPr>
            <a:spLocks noChangeArrowheads="1"/>
          </p:cNvSpPr>
          <p:nvPr/>
        </p:nvSpPr>
        <p:spPr bwMode="auto">
          <a:xfrm>
            <a:off x="61722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55" name="Oval 115"/>
          <p:cNvSpPr>
            <a:spLocks noChangeArrowheads="1"/>
          </p:cNvSpPr>
          <p:nvPr/>
        </p:nvSpPr>
        <p:spPr bwMode="auto">
          <a:xfrm>
            <a:off x="67818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56" name="Oval 116"/>
          <p:cNvSpPr>
            <a:spLocks noChangeArrowheads="1"/>
          </p:cNvSpPr>
          <p:nvPr/>
        </p:nvSpPr>
        <p:spPr bwMode="auto">
          <a:xfrm>
            <a:off x="78486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6357" name="Line 117"/>
          <p:cNvSpPr>
            <a:spLocks noChangeShapeType="1"/>
          </p:cNvSpPr>
          <p:nvPr/>
        </p:nvSpPr>
        <p:spPr bwMode="auto">
          <a:xfrm>
            <a:off x="5257800" y="5562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58" name="Line 118"/>
          <p:cNvSpPr>
            <a:spLocks noChangeShapeType="1"/>
          </p:cNvSpPr>
          <p:nvPr/>
        </p:nvSpPr>
        <p:spPr bwMode="auto">
          <a:xfrm>
            <a:off x="5257800" y="6096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59" name="Line 119"/>
          <p:cNvSpPr>
            <a:spLocks noChangeShapeType="1"/>
          </p:cNvSpPr>
          <p:nvPr/>
        </p:nvSpPr>
        <p:spPr bwMode="auto">
          <a:xfrm flipH="1">
            <a:off x="6934200" y="5562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60" name="Line 120"/>
          <p:cNvSpPr>
            <a:spLocks noChangeShapeType="1"/>
          </p:cNvSpPr>
          <p:nvPr/>
        </p:nvSpPr>
        <p:spPr bwMode="auto">
          <a:xfrm flipH="1">
            <a:off x="6934200" y="6096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6361" name="Text Box 121"/>
          <p:cNvSpPr txBox="1">
            <a:spLocks noChangeArrowheads="1"/>
          </p:cNvSpPr>
          <p:nvPr/>
        </p:nvSpPr>
        <p:spPr bwMode="auto">
          <a:xfrm>
            <a:off x="7162800" y="35052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a:t>
            </a:r>
          </a:p>
        </p:txBody>
      </p:sp>
      <p:sp>
        <p:nvSpPr>
          <p:cNvPr id="266362" name="Text Box 122"/>
          <p:cNvSpPr txBox="1">
            <a:spLocks noChangeArrowheads="1"/>
          </p:cNvSpPr>
          <p:nvPr/>
        </p:nvSpPr>
        <p:spPr bwMode="auto">
          <a:xfrm>
            <a:off x="5486400" y="4038600"/>
            <a:ext cx="3524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a:t>
            </a:r>
          </a:p>
        </p:txBody>
      </p:sp>
      <p:sp>
        <p:nvSpPr>
          <p:cNvPr id="266363" name="Text Box 123"/>
          <p:cNvSpPr txBox="1">
            <a:spLocks noChangeArrowheads="1"/>
          </p:cNvSpPr>
          <p:nvPr/>
        </p:nvSpPr>
        <p:spPr bwMode="auto">
          <a:xfrm>
            <a:off x="5486400" y="4572000"/>
            <a:ext cx="3746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a:t>
            </a:r>
          </a:p>
        </p:txBody>
      </p:sp>
      <p:sp>
        <p:nvSpPr>
          <p:cNvPr id="266364" name="Text Box 124"/>
          <p:cNvSpPr txBox="1">
            <a:spLocks noChangeArrowheads="1"/>
          </p:cNvSpPr>
          <p:nvPr/>
        </p:nvSpPr>
        <p:spPr bwMode="auto">
          <a:xfrm>
            <a:off x="5486400" y="5181600"/>
            <a:ext cx="522288"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N-1</a:t>
            </a:r>
          </a:p>
        </p:txBody>
      </p:sp>
      <p:sp>
        <p:nvSpPr>
          <p:cNvPr id="266365" name="Text Box 125"/>
          <p:cNvSpPr txBox="1">
            <a:spLocks noChangeArrowheads="1"/>
          </p:cNvSpPr>
          <p:nvPr/>
        </p:nvSpPr>
        <p:spPr bwMode="auto">
          <a:xfrm>
            <a:off x="5486400" y="5715000"/>
            <a:ext cx="4000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a:t>
            </a:r>
          </a:p>
        </p:txBody>
      </p:sp>
      <p:sp>
        <p:nvSpPr>
          <p:cNvPr id="266366" name="Text Box 126"/>
          <p:cNvSpPr txBox="1">
            <a:spLocks noChangeArrowheads="1"/>
          </p:cNvSpPr>
          <p:nvPr/>
        </p:nvSpPr>
        <p:spPr bwMode="auto">
          <a:xfrm>
            <a:off x="7162800" y="4038600"/>
            <a:ext cx="36830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a:t>
            </a:r>
          </a:p>
        </p:txBody>
      </p:sp>
      <p:sp>
        <p:nvSpPr>
          <p:cNvPr id="266367" name="Text Box 127"/>
          <p:cNvSpPr txBox="1">
            <a:spLocks noChangeArrowheads="1"/>
          </p:cNvSpPr>
          <p:nvPr/>
        </p:nvSpPr>
        <p:spPr bwMode="auto">
          <a:xfrm>
            <a:off x="7162800" y="45720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a:t>
            </a:r>
          </a:p>
        </p:txBody>
      </p:sp>
      <p:sp>
        <p:nvSpPr>
          <p:cNvPr id="266368" name="Text Box 128"/>
          <p:cNvSpPr txBox="1">
            <a:spLocks noChangeArrowheads="1"/>
          </p:cNvSpPr>
          <p:nvPr/>
        </p:nvSpPr>
        <p:spPr bwMode="auto">
          <a:xfrm>
            <a:off x="7162800" y="5181600"/>
            <a:ext cx="5381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N-1</a:t>
            </a:r>
          </a:p>
        </p:txBody>
      </p:sp>
      <p:sp>
        <p:nvSpPr>
          <p:cNvPr id="266369" name="Text Box 129"/>
          <p:cNvSpPr txBox="1">
            <a:spLocks noChangeArrowheads="1"/>
          </p:cNvSpPr>
          <p:nvPr/>
        </p:nvSpPr>
        <p:spPr bwMode="auto">
          <a:xfrm>
            <a:off x="7162800" y="57150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a:t>
            </a:r>
          </a:p>
        </p:txBody>
      </p:sp>
      <p:sp>
        <p:nvSpPr>
          <p:cNvPr id="266370" name="Text Box 130"/>
          <p:cNvSpPr txBox="1">
            <a:spLocks noChangeArrowheads="1"/>
          </p:cNvSpPr>
          <p:nvPr/>
        </p:nvSpPr>
        <p:spPr bwMode="auto">
          <a:xfrm>
            <a:off x="4800600" y="38862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1" name="Text Box 131"/>
          <p:cNvSpPr txBox="1">
            <a:spLocks noChangeArrowheads="1"/>
          </p:cNvSpPr>
          <p:nvPr/>
        </p:nvSpPr>
        <p:spPr bwMode="auto">
          <a:xfrm>
            <a:off x="4800600" y="44958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2" name="Text Box 132"/>
          <p:cNvSpPr txBox="1">
            <a:spLocks noChangeArrowheads="1"/>
          </p:cNvSpPr>
          <p:nvPr/>
        </p:nvSpPr>
        <p:spPr bwMode="auto">
          <a:xfrm>
            <a:off x="4800600" y="56388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3" name="Text Box 133"/>
          <p:cNvSpPr txBox="1">
            <a:spLocks noChangeArrowheads="1"/>
          </p:cNvSpPr>
          <p:nvPr/>
        </p:nvSpPr>
        <p:spPr bwMode="auto">
          <a:xfrm>
            <a:off x="7924800" y="38862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4" name="Text Box 134"/>
          <p:cNvSpPr txBox="1">
            <a:spLocks noChangeArrowheads="1"/>
          </p:cNvSpPr>
          <p:nvPr/>
        </p:nvSpPr>
        <p:spPr bwMode="auto">
          <a:xfrm>
            <a:off x="7924800" y="44196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5" name="Text Box 135"/>
          <p:cNvSpPr txBox="1">
            <a:spLocks noChangeArrowheads="1"/>
          </p:cNvSpPr>
          <p:nvPr/>
        </p:nvSpPr>
        <p:spPr bwMode="auto">
          <a:xfrm>
            <a:off x="7924800" y="55626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6376" name="Text Box 136"/>
          <p:cNvSpPr txBox="1">
            <a:spLocks noChangeArrowheads="1"/>
          </p:cNvSpPr>
          <p:nvPr/>
        </p:nvSpPr>
        <p:spPr bwMode="auto">
          <a:xfrm>
            <a:off x="4343400" y="3429000"/>
            <a:ext cx="5635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x[n]</a:t>
            </a:r>
          </a:p>
        </p:txBody>
      </p:sp>
      <p:sp>
        <p:nvSpPr>
          <p:cNvPr id="266377" name="Text Box 137"/>
          <p:cNvSpPr txBox="1">
            <a:spLocks noChangeArrowheads="1"/>
          </p:cNvSpPr>
          <p:nvPr/>
        </p:nvSpPr>
        <p:spPr bwMode="auto">
          <a:xfrm>
            <a:off x="8305800" y="3429000"/>
            <a:ext cx="54927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y[n]</a:t>
            </a:r>
          </a:p>
        </p:txBody>
      </p:sp>
      <p:sp>
        <p:nvSpPr>
          <p:cNvPr id="266378" name="Slide Number Placeholder 139"/>
          <p:cNvSpPr>
            <a:spLocks noGrp="1"/>
          </p:cNvSpPr>
          <p:nvPr>
            <p:ph type="sldNum" sz="quarter" idx="12"/>
          </p:nvPr>
        </p:nvSpPr>
        <p:spPr>
          <a:noFill/>
        </p:spPr>
        <p:txBody>
          <a:bodyPr/>
          <a:lstStyle/>
          <a:p>
            <a:fld id="{62DE52EF-9D9D-47B7-8FEC-62389D40AE82}" type="slidenum">
              <a:rPr lang="en-US" altLang="en-US" smtClean="0"/>
              <a:pPr/>
              <a:t>24</a:t>
            </a:fld>
            <a:endParaRPr lang="en-US"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Oval 2"/>
          <p:cNvSpPr>
            <a:spLocks noChangeArrowheads="1"/>
          </p:cNvSpPr>
          <p:nvPr/>
        </p:nvSpPr>
        <p:spPr bwMode="auto">
          <a:xfrm>
            <a:off x="1981200" y="762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67" name="Oval 3"/>
          <p:cNvSpPr>
            <a:spLocks noChangeArrowheads="1"/>
          </p:cNvSpPr>
          <p:nvPr/>
        </p:nvSpPr>
        <p:spPr bwMode="auto">
          <a:xfrm>
            <a:off x="3048000" y="762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68" name="Oval 4"/>
          <p:cNvSpPr>
            <a:spLocks noChangeArrowheads="1"/>
          </p:cNvSpPr>
          <p:nvPr/>
        </p:nvSpPr>
        <p:spPr bwMode="auto">
          <a:xfrm>
            <a:off x="1371600" y="762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69" name="Line 5"/>
          <p:cNvSpPr>
            <a:spLocks noChangeShapeType="1"/>
          </p:cNvSpPr>
          <p:nvPr/>
        </p:nvSpPr>
        <p:spPr bwMode="auto">
          <a:xfrm>
            <a:off x="2133600" y="838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70" name="Line 6"/>
          <p:cNvSpPr>
            <a:spLocks noChangeShapeType="1"/>
          </p:cNvSpPr>
          <p:nvPr/>
        </p:nvSpPr>
        <p:spPr bwMode="auto">
          <a:xfrm>
            <a:off x="1524000" y="838200"/>
            <a:ext cx="457200" cy="0"/>
          </a:xfrm>
          <a:prstGeom prst="line">
            <a:avLst/>
          </a:prstGeom>
          <a:noFill/>
          <a:ln w="12700">
            <a:solidFill>
              <a:schemeClr val="tx1"/>
            </a:solidFill>
            <a:round/>
            <a:headEnd/>
            <a:tailEnd type="triangle" w="med" len="med"/>
          </a:ln>
        </p:spPr>
        <p:txBody>
          <a:bodyPr wrap="none"/>
          <a:lstStyle/>
          <a:p>
            <a:endParaRPr lang="en-US"/>
          </a:p>
        </p:txBody>
      </p:sp>
      <p:sp>
        <p:nvSpPr>
          <p:cNvPr id="267271" name="Line 7"/>
          <p:cNvSpPr>
            <a:spLocks noChangeShapeType="1"/>
          </p:cNvSpPr>
          <p:nvPr/>
        </p:nvSpPr>
        <p:spPr bwMode="auto">
          <a:xfrm>
            <a:off x="3124200" y="9144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272" name="Oval 8"/>
          <p:cNvSpPr>
            <a:spLocks noChangeArrowheads="1"/>
          </p:cNvSpPr>
          <p:nvPr/>
        </p:nvSpPr>
        <p:spPr bwMode="auto">
          <a:xfrm>
            <a:off x="3048000" y="1295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73" name="Line 9"/>
          <p:cNvSpPr>
            <a:spLocks noChangeShapeType="1"/>
          </p:cNvSpPr>
          <p:nvPr/>
        </p:nvSpPr>
        <p:spPr bwMode="auto">
          <a:xfrm>
            <a:off x="2057400" y="914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274" name="Oval 10"/>
          <p:cNvSpPr>
            <a:spLocks noChangeArrowheads="1"/>
          </p:cNvSpPr>
          <p:nvPr/>
        </p:nvSpPr>
        <p:spPr bwMode="auto">
          <a:xfrm>
            <a:off x="1981200" y="1295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75" name="Line 11"/>
          <p:cNvSpPr>
            <a:spLocks noChangeShapeType="1"/>
          </p:cNvSpPr>
          <p:nvPr/>
        </p:nvSpPr>
        <p:spPr bwMode="auto">
          <a:xfrm>
            <a:off x="2057400" y="1447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276" name="Line 12"/>
          <p:cNvSpPr>
            <a:spLocks noChangeShapeType="1"/>
          </p:cNvSpPr>
          <p:nvPr/>
        </p:nvSpPr>
        <p:spPr bwMode="auto">
          <a:xfrm>
            <a:off x="3124200" y="1447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277" name="Oval 13"/>
          <p:cNvSpPr>
            <a:spLocks noChangeArrowheads="1"/>
          </p:cNvSpPr>
          <p:nvPr/>
        </p:nvSpPr>
        <p:spPr bwMode="auto">
          <a:xfrm>
            <a:off x="1981200" y="182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78" name="Oval 14"/>
          <p:cNvSpPr>
            <a:spLocks noChangeArrowheads="1"/>
          </p:cNvSpPr>
          <p:nvPr/>
        </p:nvSpPr>
        <p:spPr bwMode="auto">
          <a:xfrm>
            <a:off x="3048000" y="182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79" name="Line 15"/>
          <p:cNvSpPr>
            <a:spLocks noChangeShapeType="1"/>
          </p:cNvSpPr>
          <p:nvPr/>
        </p:nvSpPr>
        <p:spPr bwMode="auto">
          <a:xfrm flipH="1">
            <a:off x="2133600" y="13716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80" name="Line 16"/>
          <p:cNvSpPr>
            <a:spLocks noChangeShapeType="1"/>
          </p:cNvSpPr>
          <p:nvPr/>
        </p:nvSpPr>
        <p:spPr bwMode="auto">
          <a:xfrm flipH="1">
            <a:off x="2133600" y="19050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81" name="Line 17"/>
          <p:cNvSpPr>
            <a:spLocks noChangeShapeType="1"/>
          </p:cNvSpPr>
          <p:nvPr/>
        </p:nvSpPr>
        <p:spPr bwMode="auto">
          <a:xfrm>
            <a:off x="2057400" y="1981200"/>
            <a:ext cx="0" cy="914400"/>
          </a:xfrm>
          <a:prstGeom prst="line">
            <a:avLst/>
          </a:prstGeom>
          <a:noFill/>
          <a:ln w="12700">
            <a:solidFill>
              <a:schemeClr val="tx1"/>
            </a:solidFill>
            <a:prstDash val="sysDot"/>
            <a:round/>
            <a:headEnd/>
            <a:tailEnd/>
          </a:ln>
        </p:spPr>
        <p:txBody>
          <a:bodyPr wrap="none"/>
          <a:lstStyle/>
          <a:p>
            <a:endParaRPr lang="en-US"/>
          </a:p>
        </p:txBody>
      </p:sp>
      <p:sp>
        <p:nvSpPr>
          <p:cNvPr id="267282" name="Line 18"/>
          <p:cNvSpPr>
            <a:spLocks noChangeShapeType="1"/>
          </p:cNvSpPr>
          <p:nvPr/>
        </p:nvSpPr>
        <p:spPr bwMode="auto">
          <a:xfrm>
            <a:off x="3124200" y="1981200"/>
            <a:ext cx="0" cy="914400"/>
          </a:xfrm>
          <a:prstGeom prst="line">
            <a:avLst/>
          </a:prstGeom>
          <a:noFill/>
          <a:ln w="12700">
            <a:solidFill>
              <a:schemeClr val="tx1"/>
            </a:solidFill>
            <a:prstDash val="sysDot"/>
            <a:round/>
            <a:headEnd/>
            <a:tailEnd/>
          </a:ln>
        </p:spPr>
        <p:txBody>
          <a:bodyPr wrap="none"/>
          <a:lstStyle/>
          <a:p>
            <a:endParaRPr lang="en-US"/>
          </a:p>
        </p:txBody>
      </p:sp>
      <p:sp>
        <p:nvSpPr>
          <p:cNvPr id="267283" name="Oval 19"/>
          <p:cNvSpPr>
            <a:spLocks noChangeArrowheads="1"/>
          </p:cNvSpPr>
          <p:nvPr/>
        </p:nvSpPr>
        <p:spPr bwMode="auto">
          <a:xfrm>
            <a:off x="30480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84" name="Oval 20"/>
          <p:cNvSpPr>
            <a:spLocks noChangeArrowheads="1"/>
          </p:cNvSpPr>
          <p:nvPr/>
        </p:nvSpPr>
        <p:spPr bwMode="auto">
          <a:xfrm>
            <a:off x="19812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85" name="Line 21"/>
          <p:cNvSpPr>
            <a:spLocks noChangeShapeType="1"/>
          </p:cNvSpPr>
          <p:nvPr/>
        </p:nvSpPr>
        <p:spPr bwMode="auto">
          <a:xfrm>
            <a:off x="2057400" y="3048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286" name="Line 22"/>
          <p:cNvSpPr>
            <a:spLocks noChangeShapeType="1"/>
          </p:cNvSpPr>
          <p:nvPr/>
        </p:nvSpPr>
        <p:spPr bwMode="auto">
          <a:xfrm>
            <a:off x="3124200" y="3048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287" name="Oval 23"/>
          <p:cNvSpPr>
            <a:spLocks noChangeArrowheads="1"/>
          </p:cNvSpPr>
          <p:nvPr/>
        </p:nvSpPr>
        <p:spPr bwMode="auto">
          <a:xfrm>
            <a:off x="1981200" y="3429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88" name="Oval 24"/>
          <p:cNvSpPr>
            <a:spLocks noChangeArrowheads="1"/>
          </p:cNvSpPr>
          <p:nvPr/>
        </p:nvSpPr>
        <p:spPr bwMode="auto">
          <a:xfrm>
            <a:off x="3048000" y="3429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89" name="Line 25"/>
          <p:cNvSpPr>
            <a:spLocks noChangeShapeType="1"/>
          </p:cNvSpPr>
          <p:nvPr/>
        </p:nvSpPr>
        <p:spPr bwMode="auto">
          <a:xfrm flipH="1">
            <a:off x="2133600" y="2971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90" name="Line 26"/>
          <p:cNvSpPr>
            <a:spLocks noChangeShapeType="1"/>
          </p:cNvSpPr>
          <p:nvPr/>
        </p:nvSpPr>
        <p:spPr bwMode="auto">
          <a:xfrm flipH="1">
            <a:off x="2133600" y="3505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91" name="Oval 27"/>
          <p:cNvSpPr>
            <a:spLocks noChangeArrowheads="1"/>
          </p:cNvSpPr>
          <p:nvPr/>
        </p:nvSpPr>
        <p:spPr bwMode="auto">
          <a:xfrm>
            <a:off x="4114800" y="762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92" name="Line 28"/>
          <p:cNvSpPr>
            <a:spLocks noChangeShapeType="1"/>
          </p:cNvSpPr>
          <p:nvPr/>
        </p:nvSpPr>
        <p:spPr bwMode="auto">
          <a:xfrm>
            <a:off x="3200400" y="838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93" name="Line 29"/>
          <p:cNvSpPr>
            <a:spLocks noChangeShapeType="1"/>
          </p:cNvSpPr>
          <p:nvPr/>
        </p:nvSpPr>
        <p:spPr bwMode="auto">
          <a:xfrm>
            <a:off x="4267200" y="838200"/>
            <a:ext cx="457200" cy="0"/>
          </a:xfrm>
          <a:prstGeom prst="line">
            <a:avLst/>
          </a:prstGeom>
          <a:noFill/>
          <a:ln w="12700">
            <a:solidFill>
              <a:schemeClr val="tx1"/>
            </a:solidFill>
            <a:round/>
            <a:headEnd/>
            <a:tailEnd type="triangle" w="med" len="med"/>
          </a:ln>
        </p:spPr>
        <p:txBody>
          <a:bodyPr wrap="none"/>
          <a:lstStyle/>
          <a:p>
            <a:endParaRPr lang="en-US"/>
          </a:p>
        </p:txBody>
      </p:sp>
      <p:sp>
        <p:nvSpPr>
          <p:cNvPr id="267294" name="Line 30"/>
          <p:cNvSpPr>
            <a:spLocks noChangeShapeType="1"/>
          </p:cNvSpPr>
          <p:nvPr/>
        </p:nvSpPr>
        <p:spPr bwMode="auto">
          <a:xfrm>
            <a:off x="4191000" y="914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295" name="Oval 31"/>
          <p:cNvSpPr>
            <a:spLocks noChangeArrowheads="1"/>
          </p:cNvSpPr>
          <p:nvPr/>
        </p:nvSpPr>
        <p:spPr bwMode="auto">
          <a:xfrm>
            <a:off x="4114800" y="1295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96" name="Line 32"/>
          <p:cNvSpPr>
            <a:spLocks noChangeShapeType="1"/>
          </p:cNvSpPr>
          <p:nvPr/>
        </p:nvSpPr>
        <p:spPr bwMode="auto">
          <a:xfrm>
            <a:off x="4191000" y="1447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297" name="Oval 33"/>
          <p:cNvSpPr>
            <a:spLocks noChangeArrowheads="1"/>
          </p:cNvSpPr>
          <p:nvPr/>
        </p:nvSpPr>
        <p:spPr bwMode="auto">
          <a:xfrm>
            <a:off x="4114800" y="182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298" name="Line 34"/>
          <p:cNvSpPr>
            <a:spLocks noChangeShapeType="1"/>
          </p:cNvSpPr>
          <p:nvPr/>
        </p:nvSpPr>
        <p:spPr bwMode="auto">
          <a:xfrm>
            <a:off x="3200400" y="13716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299" name="Line 35"/>
          <p:cNvSpPr>
            <a:spLocks noChangeShapeType="1"/>
          </p:cNvSpPr>
          <p:nvPr/>
        </p:nvSpPr>
        <p:spPr bwMode="auto">
          <a:xfrm>
            <a:off x="3200400" y="19050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300" name="Line 36"/>
          <p:cNvSpPr>
            <a:spLocks noChangeShapeType="1"/>
          </p:cNvSpPr>
          <p:nvPr/>
        </p:nvSpPr>
        <p:spPr bwMode="auto">
          <a:xfrm>
            <a:off x="4191000" y="1981200"/>
            <a:ext cx="0" cy="914400"/>
          </a:xfrm>
          <a:prstGeom prst="line">
            <a:avLst/>
          </a:prstGeom>
          <a:noFill/>
          <a:ln w="12700">
            <a:solidFill>
              <a:schemeClr val="tx1"/>
            </a:solidFill>
            <a:prstDash val="sysDot"/>
            <a:round/>
            <a:headEnd/>
            <a:tailEnd/>
          </a:ln>
        </p:spPr>
        <p:txBody>
          <a:bodyPr wrap="none"/>
          <a:lstStyle/>
          <a:p>
            <a:endParaRPr lang="en-US"/>
          </a:p>
        </p:txBody>
      </p:sp>
      <p:sp>
        <p:nvSpPr>
          <p:cNvPr id="267301" name="Oval 37"/>
          <p:cNvSpPr>
            <a:spLocks noChangeArrowheads="1"/>
          </p:cNvSpPr>
          <p:nvPr/>
        </p:nvSpPr>
        <p:spPr bwMode="auto">
          <a:xfrm>
            <a:off x="41148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02" name="Line 38"/>
          <p:cNvSpPr>
            <a:spLocks noChangeShapeType="1"/>
          </p:cNvSpPr>
          <p:nvPr/>
        </p:nvSpPr>
        <p:spPr bwMode="auto">
          <a:xfrm>
            <a:off x="4191000" y="3048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303" name="Oval 39"/>
          <p:cNvSpPr>
            <a:spLocks noChangeArrowheads="1"/>
          </p:cNvSpPr>
          <p:nvPr/>
        </p:nvSpPr>
        <p:spPr bwMode="auto">
          <a:xfrm>
            <a:off x="4114800" y="3429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04" name="Line 40"/>
          <p:cNvSpPr>
            <a:spLocks noChangeShapeType="1"/>
          </p:cNvSpPr>
          <p:nvPr/>
        </p:nvSpPr>
        <p:spPr bwMode="auto">
          <a:xfrm>
            <a:off x="3200400" y="2971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305" name="Line 41"/>
          <p:cNvSpPr>
            <a:spLocks noChangeShapeType="1"/>
          </p:cNvSpPr>
          <p:nvPr/>
        </p:nvSpPr>
        <p:spPr bwMode="auto">
          <a:xfrm>
            <a:off x="3200400" y="3505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306" name="Oval 42"/>
          <p:cNvSpPr>
            <a:spLocks noChangeArrowheads="1"/>
          </p:cNvSpPr>
          <p:nvPr/>
        </p:nvSpPr>
        <p:spPr bwMode="auto">
          <a:xfrm>
            <a:off x="4724400" y="762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07" name="Text Box 43"/>
          <p:cNvSpPr txBox="1">
            <a:spLocks noChangeArrowheads="1"/>
          </p:cNvSpPr>
          <p:nvPr/>
        </p:nvSpPr>
        <p:spPr bwMode="auto">
          <a:xfrm>
            <a:off x="2438400" y="990600"/>
            <a:ext cx="3524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a:t>
            </a:r>
          </a:p>
        </p:txBody>
      </p:sp>
      <p:sp>
        <p:nvSpPr>
          <p:cNvPr id="267308" name="Text Box 44"/>
          <p:cNvSpPr txBox="1">
            <a:spLocks noChangeArrowheads="1"/>
          </p:cNvSpPr>
          <p:nvPr/>
        </p:nvSpPr>
        <p:spPr bwMode="auto">
          <a:xfrm>
            <a:off x="2438400" y="1524000"/>
            <a:ext cx="3746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a:t>
            </a:r>
          </a:p>
        </p:txBody>
      </p:sp>
      <p:sp>
        <p:nvSpPr>
          <p:cNvPr id="267309" name="Text Box 45"/>
          <p:cNvSpPr txBox="1">
            <a:spLocks noChangeArrowheads="1"/>
          </p:cNvSpPr>
          <p:nvPr/>
        </p:nvSpPr>
        <p:spPr bwMode="auto">
          <a:xfrm>
            <a:off x="2438400" y="2590800"/>
            <a:ext cx="522288"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N-1</a:t>
            </a:r>
          </a:p>
        </p:txBody>
      </p:sp>
      <p:sp>
        <p:nvSpPr>
          <p:cNvPr id="267310" name="Text Box 46"/>
          <p:cNvSpPr txBox="1">
            <a:spLocks noChangeArrowheads="1"/>
          </p:cNvSpPr>
          <p:nvPr/>
        </p:nvSpPr>
        <p:spPr bwMode="auto">
          <a:xfrm>
            <a:off x="2438400" y="3124200"/>
            <a:ext cx="4000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a:t>
            </a:r>
          </a:p>
        </p:txBody>
      </p:sp>
      <p:sp>
        <p:nvSpPr>
          <p:cNvPr id="267311" name="Text Box 47"/>
          <p:cNvSpPr txBox="1">
            <a:spLocks noChangeArrowheads="1"/>
          </p:cNvSpPr>
          <p:nvPr/>
        </p:nvSpPr>
        <p:spPr bwMode="auto">
          <a:xfrm>
            <a:off x="3429000" y="4572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a:t>
            </a:r>
          </a:p>
        </p:txBody>
      </p:sp>
      <p:sp>
        <p:nvSpPr>
          <p:cNvPr id="267312" name="Text Box 48"/>
          <p:cNvSpPr txBox="1">
            <a:spLocks noChangeArrowheads="1"/>
          </p:cNvSpPr>
          <p:nvPr/>
        </p:nvSpPr>
        <p:spPr bwMode="auto">
          <a:xfrm>
            <a:off x="3429000" y="990600"/>
            <a:ext cx="36830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a:t>
            </a:r>
          </a:p>
        </p:txBody>
      </p:sp>
      <p:sp>
        <p:nvSpPr>
          <p:cNvPr id="267313" name="Text Box 49"/>
          <p:cNvSpPr txBox="1">
            <a:spLocks noChangeArrowheads="1"/>
          </p:cNvSpPr>
          <p:nvPr/>
        </p:nvSpPr>
        <p:spPr bwMode="auto">
          <a:xfrm>
            <a:off x="3429000" y="2590800"/>
            <a:ext cx="5381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N-1</a:t>
            </a:r>
          </a:p>
        </p:txBody>
      </p:sp>
      <p:sp>
        <p:nvSpPr>
          <p:cNvPr id="267314" name="Text Box 50"/>
          <p:cNvSpPr txBox="1">
            <a:spLocks noChangeArrowheads="1"/>
          </p:cNvSpPr>
          <p:nvPr/>
        </p:nvSpPr>
        <p:spPr bwMode="auto">
          <a:xfrm>
            <a:off x="3429000" y="31242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a:t>
            </a:r>
          </a:p>
        </p:txBody>
      </p:sp>
      <p:sp>
        <p:nvSpPr>
          <p:cNvPr id="267315" name="Text Box 51"/>
          <p:cNvSpPr txBox="1">
            <a:spLocks noChangeArrowheads="1"/>
          </p:cNvSpPr>
          <p:nvPr/>
        </p:nvSpPr>
        <p:spPr bwMode="auto">
          <a:xfrm>
            <a:off x="3429000" y="15240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a:t>
            </a:r>
          </a:p>
        </p:txBody>
      </p:sp>
      <p:sp>
        <p:nvSpPr>
          <p:cNvPr id="267316" name="Text Box 52"/>
          <p:cNvSpPr txBox="1">
            <a:spLocks noChangeArrowheads="1"/>
          </p:cNvSpPr>
          <p:nvPr/>
        </p:nvSpPr>
        <p:spPr bwMode="auto">
          <a:xfrm>
            <a:off x="3124200" y="8382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17" name="Text Box 53"/>
          <p:cNvSpPr txBox="1">
            <a:spLocks noChangeArrowheads="1"/>
          </p:cNvSpPr>
          <p:nvPr/>
        </p:nvSpPr>
        <p:spPr bwMode="auto">
          <a:xfrm>
            <a:off x="3124200" y="13716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18" name="Text Box 54"/>
          <p:cNvSpPr txBox="1">
            <a:spLocks noChangeArrowheads="1"/>
          </p:cNvSpPr>
          <p:nvPr/>
        </p:nvSpPr>
        <p:spPr bwMode="auto">
          <a:xfrm>
            <a:off x="3124200" y="29718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19" name="Oval 55"/>
          <p:cNvSpPr>
            <a:spLocks noChangeArrowheads="1"/>
          </p:cNvSpPr>
          <p:nvPr/>
        </p:nvSpPr>
        <p:spPr bwMode="auto">
          <a:xfrm>
            <a:off x="5943600" y="3352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20" name="Oval 56"/>
          <p:cNvSpPr>
            <a:spLocks noChangeArrowheads="1"/>
          </p:cNvSpPr>
          <p:nvPr/>
        </p:nvSpPr>
        <p:spPr bwMode="auto">
          <a:xfrm>
            <a:off x="7010400" y="3352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21" name="Oval 57"/>
          <p:cNvSpPr>
            <a:spLocks noChangeArrowheads="1"/>
          </p:cNvSpPr>
          <p:nvPr/>
        </p:nvSpPr>
        <p:spPr bwMode="auto">
          <a:xfrm>
            <a:off x="5334000" y="3352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22" name="Line 58"/>
          <p:cNvSpPr>
            <a:spLocks noChangeShapeType="1"/>
          </p:cNvSpPr>
          <p:nvPr/>
        </p:nvSpPr>
        <p:spPr bwMode="auto">
          <a:xfrm>
            <a:off x="6096000" y="34290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323" name="Line 59"/>
          <p:cNvSpPr>
            <a:spLocks noChangeShapeType="1"/>
          </p:cNvSpPr>
          <p:nvPr/>
        </p:nvSpPr>
        <p:spPr bwMode="auto">
          <a:xfrm>
            <a:off x="5486400" y="3429000"/>
            <a:ext cx="457200" cy="0"/>
          </a:xfrm>
          <a:prstGeom prst="line">
            <a:avLst/>
          </a:prstGeom>
          <a:noFill/>
          <a:ln w="12700">
            <a:solidFill>
              <a:schemeClr val="tx1"/>
            </a:solidFill>
            <a:round/>
            <a:headEnd/>
            <a:tailEnd type="triangle" w="med" len="med"/>
          </a:ln>
        </p:spPr>
        <p:txBody>
          <a:bodyPr wrap="none"/>
          <a:lstStyle/>
          <a:p>
            <a:endParaRPr lang="en-US"/>
          </a:p>
        </p:txBody>
      </p:sp>
      <p:sp>
        <p:nvSpPr>
          <p:cNvPr id="267324" name="Line 60"/>
          <p:cNvSpPr>
            <a:spLocks noChangeShapeType="1"/>
          </p:cNvSpPr>
          <p:nvPr/>
        </p:nvSpPr>
        <p:spPr bwMode="auto">
          <a:xfrm>
            <a:off x="7086600" y="35052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325" name="Oval 61"/>
          <p:cNvSpPr>
            <a:spLocks noChangeArrowheads="1"/>
          </p:cNvSpPr>
          <p:nvPr/>
        </p:nvSpPr>
        <p:spPr bwMode="auto">
          <a:xfrm>
            <a:off x="7010400" y="3886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26" name="Line 62"/>
          <p:cNvSpPr>
            <a:spLocks noChangeShapeType="1"/>
          </p:cNvSpPr>
          <p:nvPr/>
        </p:nvSpPr>
        <p:spPr bwMode="auto">
          <a:xfrm>
            <a:off x="6019800" y="35052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27" name="Oval 63"/>
          <p:cNvSpPr>
            <a:spLocks noChangeArrowheads="1"/>
          </p:cNvSpPr>
          <p:nvPr/>
        </p:nvSpPr>
        <p:spPr bwMode="auto">
          <a:xfrm>
            <a:off x="5943600" y="3886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28" name="Line 64"/>
          <p:cNvSpPr>
            <a:spLocks noChangeShapeType="1"/>
          </p:cNvSpPr>
          <p:nvPr/>
        </p:nvSpPr>
        <p:spPr bwMode="auto">
          <a:xfrm>
            <a:off x="6019800" y="40386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29" name="Line 65"/>
          <p:cNvSpPr>
            <a:spLocks noChangeShapeType="1"/>
          </p:cNvSpPr>
          <p:nvPr/>
        </p:nvSpPr>
        <p:spPr bwMode="auto">
          <a:xfrm>
            <a:off x="7086600" y="40386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330" name="Oval 66"/>
          <p:cNvSpPr>
            <a:spLocks noChangeArrowheads="1"/>
          </p:cNvSpPr>
          <p:nvPr/>
        </p:nvSpPr>
        <p:spPr bwMode="auto">
          <a:xfrm>
            <a:off x="5943600" y="4419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31" name="Oval 67"/>
          <p:cNvSpPr>
            <a:spLocks noChangeArrowheads="1"/>
          </p:cNvSpPr>
          <p:nvPr/>
        </p:nvSpPr>
        <p:spPr bwMode="auto">
          <a:xfrm>
            <a:off x="7010400" y="4419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32" name="Line 68"/>
          <p:cNvSpPr>
            <a:spLocks noChangeShapeType="1"/>
          </p:cNvSpPr>
          <p:nvPr/>
        </p:nvSpPr>
        <p:spPr bwMode="auto">
          <a:xfrm flipH="1">
            <a:off x="6096000" y="39624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33" name="Line 69"/>
          <p:cNvSpPr>
            <a:spLocks noChangeShapeType="1"/>
          </p:cNvSpPr>
          <p:nvPr/>
        </p:nvSpPr>
        <p:spPr bwMode="auto">
          <a:xfrm flipH="1">
            <a:off x="6096000" y="44958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34" name="Line 70"/>
          <p:cNvSpPr>
            <a:spLocks noChangeShapeType="1"/>
          </p:cNvSpPr>
          <p:nvPr/>
        </p:nvSpPr>
        <p:spPr bwMode="auto">
          <a:xfrm>
            <a:off x="6019800" y="4572000"/>
            <a:ext cx="0" cy="914400"/>
          </a:xfrm>
          <a:prstGeom prst="line">
            <a:avLst/>
          </a:prstGeom>
          <a:noFill/>
          <a:ln w="12700">
            <a:solidFill>
              <a:schemeClr val="tx1"/>
            </a:solidFill>
            <a:prstDash val="sysDot"/>
            <a:round/>
            <a:headEnd/>
            <a:tailEnd/>
          </a:ln>
        </p:spPr>
        <p:txBody>
          <a:bodyPr wrap="none"/>
          <a:lstStyle/>
          <a:p>
            <a:endParaRPr lang="en-US"/>
          </a:p>
        </p:txBody>
      </p:sp>
      <p:sp>
        <p:nvSpPr>
          <p:cNvPr id="267335" name="Line 71"/>
          <p:cNvSpPr>
            <a:spLocks noChangeShapeType="1"/>
          </p:cNvSpPr>
          <p:nvPr/>
        </p:nvSpPr>
        <p:spPr bwMode="auto">
          <a:xfrm>
            <a:off x="7086600" y="4572000"/>
            <a:ext cx="0" cy="914400"/>
          </a:xfrm>
          <a:prstGeom prst="line">
            <a:avLst/>
          </a:prstGeom>
          <a:noFill/>
          <a:ln w="12700">
            <a:solidFill>
              <a:schemeClr val="tx1"/>
            </a:solidFill>
            <a:prstDash val="sysDot"/>
            <a:round/>
            <a:headEnd/>
            <a:tailEnd/>
          </a:ln>
        </p:spPr>
        <p:txBody>
          <a:bodyPr wrap="none"/>
          <a:lstStyle/>
          <a:p>
            <a:endParaRPr lang="en-US"/>
          </a:p>
        </p:txBody>
      </p:sp>
      <p:sp>
        <p:nvSpPr>
          <p:cNvPr id="267336" name="Oval 72"/>
          <p:cNvSpPr>
            <a:spLocks noChangeArrowheads="1"/>
          </p:cNvSpPr>
          <p:nvPr/>
        </p:nvSpPr>
        <p:spPr bwMode="auto">
          <a:xfrm>
            <a:off x="70104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37" name="Oval 73"/>
          <p:cNvSpPr>
            <a:spLocks noChangeArrowheads="1"/>
          </p:cNvSpPr>
          <p:nvPr/>
        </p:nvSpPr>
        <p:spPr bwMode="auto">
          <a:xfrm>
            <a:off x="59436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38" name="Line 74"/>
          <p:cNvSpPr>
            <a:spLocks noChangeShapeType="1"/>
          </p:cNvSpPr>
          <p:nvPr/>
        </p:nvSpPr>
        <p:spPr bwMode="auto">
          <a:xfrm>
            <a:off x="6019800" y="5638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39" name="Line 75"/>
          <p:cNvSpPr>
            <a:spLocks noChangeShapeType="1"/>
          </p:cNvSpPr>
          <p:nvPr/>
        </p:nvSpPr>
        <p:spPr bwMode="auto">
          <a:xfrm>
            <a:off x="7086600" y="5638800"/>
            <a:ext cx="0" cy="381000"/>
          </a:xfrm>
          <a:prstGeom prst="line">
            <a:avLst/>
          </a:prstGeom>
          <a:noFill/>
          <a:ln w="12700">
            <a:solidFill>
              <a:schemeClr val="tx1"/>
            </a:solidFill>
            <a:round/>
            <a:headEnd type="triangle" w="med" len="med"/>
            <a:tailEnd/>
          </a:ln>
        </p:spPr>
        <p:txBody>
          <a:bodyPr wrap="none"/>
          <a:lstStyle/>
          <a:p>
            <a:endParaRPr lang="en-US"/>
          </a:p>
        </p:txBody>
      </p:sp>
      <p:sp>
        <p:nvSpPr>
          <p:cNvPr id="267340" name="Oval 76"/>
          <p:cNvSpPr>
            <a:spLocks noChangeArrowheads="1"/>
          </p:cNvSpPr>
          <p:nvPr/>
        </p:nvSpPr>
        <p:spPr bwMode="auto">
          <a:xfrm>
            <a:off x="59436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41" name="Oval 77"/>
          <p:cNvSpPr>
            <a:spLocks noChangeArrowheads="1"/>
          </p:cNvSpPr>
          <p:nvPr/>
        </p:nvSpPr>
        <p:spPr bwMode="auto">
          <a:xfrm>
            <a:off x="70104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42" name="Line 78"/>
          <p:cNvSpPr>
            <a:spLocks noChangeShapeType="1"/>
          </p:cNvSpPr>
          <p:nvPr/>
        </p:nvSpPr>
        <p:spPr bwMode="auto">
          <a:xfrm flipH="1">
            <a:off x="6096000" y="5562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43" name="Line 79"/>
          <p:cNvSpPr>
            <a:spLocks noChangeShapeType="1"/>
          </p:cNvSpPr>
          <p:nvPr/>
        </p:nvSpPr>
        <p:spPr bwMode="auto">
          <a:xfrm flipH="1">
            <a:off x="6096000" y="6096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44" name="Oval 80"/>
          <p:cNvSpPr>
            <a:spLocks noChangeArrowheads="1"/>
          </p:cNvSpPr>
          <p:nvPr/>
        </p:nvSpPr>
        <p:spPr bwMode="auto">
          <a:xfrm>
            <a:off x="8077200" y="3352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45" name="Line 81"/>
          <p:cNvSpPr>
            <a:spLocks noChangeShapeType="1"/>
          </p:cNvSpPr>
          <p:nvPr/>
        </p:nvSpPr>
        <p:spPr bwMode="auto">
          <a:xfrm>
            <a:off x="7162800" y="3429000"/>
            <a:ext cx="914400" cy="0"/>
          </a:xfrm>
          <a:prstGeom prst="line">
            <a:avLst/>
          </a:prstGeom>
          <a:noFill/>
          <a:ln w="12700">
            <a:solidFill>
              <a:schemeClr val="tx1"/>
            </a:solidFill>
            <a:round/>
            <a:headEnd/>
            <a:tailEnd type="triangle" w="med" len="med"/>
          </a:ln>
        </p:spPr>
        <p:txBody>
          <a:bodyPr wrap="none"/>
          <a:lstStyle/>
          <a:p>
            <a:endParaRPr lang="en-US"/>
          </a:p>
        </p:txBody>
      </p:sp>
      <p:sp>
        <p:nvSpPr>
          <p:cNvPr id="267346" name="Line 82"/>
          <p:cNvSpPr>
            <a:spLocks noChangeShapeType="1"/>
          </p:cNvSpPr>
          <p:nvPr/>
        </p:nvSpPr>
        <p:spPr bwMode="auto">
          <a:xfrm>
            <a:off x="8229600" y="3429000"/>
            <a:ext cx="457200" cy="0"/>
          </a:xfrm>
          <a:prstGeom prst="line">
            <a:avLst/>
          </a:prstGeom>
          <a:noFill/>
          <a:ln w="12700">
            <a:solidFill>
              <a:schemeClr val="tx1"/>
            </a:solidFill>
            <a:round/>
            <a:headEnd/>
            <a:tailEnd type="triangle" w="med" len="med"/>
          </a:ln>
        </p:spPr>
        <p:txBody>
          <a:bodyPr wrap="none"/>
          <a:lstStyle/>
          <a:p>
            <a:endParaRPr lang="en-US"/>
          </a:p>
        </p:txBody>
      </p:sp>
      <p:sp>
        <p:nvSpPr>
          <p:cNvPr id="267347" name="Line 83"/>
          <p:cNvSpPr>
            <a:spLocks noChangeShapeType="1"/>
          </p:cNvSpPr>
          <p:nvPr/>
        </p:nvSpPr>
        <p:spPr bwMode="auto">
          <a:xfrm>
            <a:off x="8153400" y="35052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48" name="Oval 84"/>
          <p:cNvSpPr>
            <a:spLocks noChangeArrowheads="1"/>
          </p:cNvSpPr>
          <p:nvPr/>
        </p:nvSpPr>
        <p:spPr bwMode="auto">
          <a:xfrm>
            <a:off x="8077200" y="3886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49" name="Line 85"/>
          <p:cNvSpPr>
            <a:spLocks noChangeShapeType="1"/>
          </p:cNvSpPr>
          <p:nvPr/>
        </p:nvSpPr>
        <p:spPr bwMode="auto">
          <a:xfrm>
            <a:off x="8153400" y="40386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50" name="Oval 86"/>
          <p:cNvSpPr>
            <a:spLocks noChangeArrowheads="1"/>
          </p:cNvSpPr>
          <p:nvPr/>
        </p:nvSpPr>
        <p:spPr bwMode="auto">
          <a:xfrm>
            <a:off x="8077200" y="4419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51" name="Line 87"/>
          <p:cNvSpPr>
            <a:spLocks noChangeShapeType="1"/>
          </p:cNvSpPr>
          <p:nvPr/>
        </p:nvSpPr>
        <p:spPr bwMode="auto">
          <a:xfrm>
            <a:off x="7162800" y="39624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52" name="Line 88"/>
          <p:cNvSpPr>
            <a:spLocks noChangeShapeType="1"/>
          </p:cNvSpPr>
          <p:nvPr/>
        </p:nvSpPr>
        <p:spPr bwMode="auto">
          <a:xfrm>
            <a:off x="7162800" y="44958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53" name="Line 89"/>
          <p:cNvSpPr>
            <a:spLocks noChangeShapeType="1"/>
          </p:cNvSpPr>
          <p:nvPr/>
        </p:nvSpPr>
        <p:spPr bwMode="auto">
          <a:xfrm>
            <a:off x="8153400" y="4572000"/>
            <a:ext cx="0" cy="914400"/>
          </a:xfrm>
          <a:prstGeom prst="line">
            <a:avLst/>
          </a:prstGeom>
          <a:noFill/>
          <a:ln w="12700">
            <a:solidFill>
              <a:schemeClr val="tx1"/>
            </a:solidFill>
            <a:prstDash val="sysDot"/>
            <a:round/>
            <a:headEnd/>
            <a:tailEnd/>
          </a:ln>
        </p:spPr>
        <p:txBody>
          <a:bodyPr wrap="none"/>
          <a:lstStyle/>
          <a:p>
            <a:endParaRPr lang="en-US"/>
          </a:p>
        </p:txBody>
      </p:sp>
      <p:sp>
        <p:nvSpPr>
          <p:cNvPr id="267354" name="Oval 90"/>
          <p:cNvSpPr>
            <a:spLocks noChangeArrowheads="1"/>
          </p:cNvSpPr>
          <p:nvPr/>
        </p:nvSpPr>
        <p:spPr bwMode="auto">
          <a:xfrm>
            <a:off x="8077200" y="5486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55" name="Line 91"/>
          <p:cNvSpPr>
            <a:spLocks noChangeShapeType="1"/>
          </p:cNvSpPr>
          <p:nvPr/>
        </p:nvSpPr>
        <p:spPr bwMode="auto">
          <a:xfrm>
            <a:off x="8153400" y="5638800"/>
            <a:ext cx="0" cy="381000"/>
          </a:xfrm>
          <a:prstGeom prst="line">
            <a:avLst/>
          </a:prstGeom>
          <a:noFill/>
          <a:ln w="12700">
            <a:solidFill>
              <a:schemeClr val="tx1"/>
            </a:solidFill>
            <a:round/>
            <a:headEnd/>
            <a:tailEnd type="triangle" w="med" len="med"/>
          </a:ln>
        </p:spPr>
        <p:txBody>
          <a:bodyPr wrap="none"/>
          <a:lstStyle/>
          <a:p>
            <a:endParaRPr lang="en-US"/>
          </a:p>
        </p:txBody>
      </p:sp>
      <p:sp>
        <p:nvSpPr>
          <p:cNvPr id="267356" name="Oval 92"/>
          <p:cNvSpPr>
            <a:spLocks noChangeArrowheads="1"/>
          </p:cNvSpPr>
          <p:nvPr/>
        </p:nvSpPr>
        <p:spPr bwMode="auto">
          <a:xfrm>
            <a:off x="8077200" y="6019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57" name="Line 93"/>
          <p:cNvSpPr>
            <a:spLocks noChangeShapeType="1"/>
          </p:cNvSpPr>
          <p:nvPr/>
        </p:nvSpPr>
        <p:spPr bwMode="auto">
          <a:xfrm>
            <a:off x="7162800" y="55626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58" name="Line 94"/>
          <p:cNvSpPr>
            <a:spLocks noChangeShapeType="1"/>
          </p:cNvSpPr>
          <p:nvPr/>
        </p:nvSpPr>
        <p:spPr bwMode="auto">
          <a:xfrm>
            <a:off x="7162800" y="6096000"/>
            <a:ext cx="914400" cy="0"/>
          </a:xfrm>
          <a:prstGeom prst="line">
            <a:avLst/>
          </a:prstGeom>
          <a:noFill/>
          <a:ln w="12700">
            <a:solidFill>
              <a:schemeClr val="tx1"/>
            </a:solidFill>
            <a:round/>
            <a:headEnd type="triangle" w="med" len="med"/>
            <a:tailEnd/>
          </a:ln>
        </p:spPr>
        <p:txBody>
          <a:bodyPr wrap="none"/>
          <a:lstStyle/>
          <a:p>
            <a:endParaRPr lang="en-US"/>
          </a:p>
        </p:txBody>
      </p:sp>
      <p:sp>
        <p:nvSpPr>
          <p:cNvPr id="267359" name="Oval 95"/>
          <p:cNvSpPr>
            <a:spLocks noChangeArrowheads="1"/>
          </p:cNvSpPr>
          <p:nvPr/>
        </p:nvSpPr>
        <p:spPr bwMode="auto">
          <a:xfrm>
            <a:off x="8686800" y="3352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7360" name="Text Box 96"/>
          <p:cNvSpPr txBox="1">
            <a:spLocks noChangeArrowheads="1"/>
          </p:cNvSpPr>
          <p:nvPr/>
        </p:nvSpPr>
        <p:spPr bwMode="auto">
          <a:xfrm>
            <a:off x="6400800" y="3581400"/>
            <a:ext cx="36830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1</a:t>
            </a:r>
          </a:p>
        </p:txBody>
      </p:sp>
      <p:sp>
        <p:nvSpPr>
          <p:cNvPr id="267361" name="Text Box 97"/>
          <p:cNvSpPr txBox="1">
            <a:spLocks noChangeArrowheads="1"/>
          </p:cNvSpPr>
          <p:nvPr/>
        </p:nvSpPr>
        <p:spPr bwMode="auto">
          <a:xfrm>
            <a:off x="6400800" y="41148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2</a:t>
            </a:r>
          </a:p>
        </p:txBody>
      </p:sp>
      <p:sp>
        <p:nvSpPr>
          <p:cNvPr id="267362" name="Text Box 98"/>
          <p:cNvSpPr txBox="1">
            <a:spLocks noChangeArrowheads="1"/>
          </p:cNvSpPr>
          <p:nvPr/>
        </p:nvSpPr>
        <p:spPr bwMode="auto">
          <a:xfrm>
            <a:off x="6400800" y="5181600"/>
            <a:ext cx="5381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N-1</a:t>
            </a:r>
          </a:p>
        </p:txBody>
      </p:sp>
      <p:sp>
        <p:nvSpPr>
          <p:cNvPr id="267363" name="Text Box 99"/>
          <p:cNvSpPr txBox="1">
            <a:spLocks noChangeArrowheads="1"/>
          </p:cNvSpPr>
          <p:nvPr/>
        </p:nvSpPr>
        <p:spPr bwMode="auto">
          <a:xfrm>
            <a:off x="6400800" y="57150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N</a:t>
            </a:r>
          </a:p>
        </p:txBody>
      </p:sp>
      <p:sp>
        <p:nvSpPr>
          <p:cNvPr id="267364" name="Text Box 100"/>
          <p:cNvSpPr txBox="1">
            <a:spLocks noChangeArrowheads="1"/>
          </p:cNvSpPr>
          <p:nvPr/>
        </p:nvSpPr>
        <p:spPr bwMode="auto">
          <a:xfrm>
            <a:off x="6400800" y="3048000"/>
            <a:ext cx="3905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b</a:t>
            </a:r>
            <a:r>
              <a:rPr lang="en-US" altLang="en-US" sz="1600" baseline="-25000">
                <a:latin typeface="Comic Sans MS" pitchFamily="66" charset="0"/>
                <a:cs typeface="Angsana New" pitchFamily="18" charset="-34"/>
              </a:rPr>
              <a:t>0</a:t>
            </a:r>
          </a:p>
        </p:txBody>
      </p:sp>
      <p:sp>
        <p:nvSpPr>
          <p:cNvPr id="267365" name="Text Box 101"/>
          <p:cNvSpPr txBox="1">
            <a:spLocks noChangeArrowheads="1"/>
          </p:cNvSpPr>
          <p:nvPr/>
        </p:nvSpPr>
        <p:spPr bwMode="auto">
          <a:xfrm>
            <a:off x="7391400" y="3581400"/>
            <a:ext cx="3524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1</a:t>
            </a:r>
          </a:p>
        </p:txBody>
      </p:sp>
      <p:sp>
        <p:nvSpPr>
          <p:cNvPr id="267366" name="Text Box 102"/>
          <p:cNvSpPr txBox="1">
            <a:spLocks noChangeArrowheads="1"/>
          </p:cNvSpPr>
          <p:nvPr/>
        </p:nvSpPr>
        <p:spPr bwMode="auto">
          <a:xfrm>
            <a:off x="7391400" y="5181600"/>
            <a:ext cx="522288"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N-1</a:t>
            </a:r>
          </a:p>
        </p:txBody>
      </p:sp>
      <p:sp>
        <p:nvSpPr>
          <p:cNvPr id="267367" name="Text Box 103"/>
          <p:cNvSpPr txBox="1">
            <a:spLocks noChangeArrowheads="1"/>
          </p:cNvSpPr>
          <p:nvPr/>
        </p:nvSpPr>
        <p:spPr bwMode="auto">
          <a:xfrm>
            <a:off x="7391400" y="5715000"/>
            <a:ext cx="4000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N</a:t>
            </a:r>
          </a:p>
        </p:txBody>
      </p:sp>
      <p:sp>
        <p:nvSpPr>
          <p:cNvPr id="267368" name="Text Box 104"/>
          <p:cNvSpPr txBox="1">
            <a:spLocks noChangeArrowheads="1"/>
          </p:cNvSpPr>
          <p:nvPr/>
        </p:nvSpPr>
        <p:spPr bwMode="auto">
          <a:xfrm>
            <a:off x="7391400" y="4114800"/>
            <a:ext cx="374650"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a</a:t>
            </a:r>
            <a:r>
              <a:rPr lang="en-US" altLang="en-US" sz="1600" baseline="-25000">
                <a:latin typeface="Comic Sans MS" pitchFamily="66" charset="0"/>
                <a:cs typeface="Angsana New" pitchFamily="18" charset="-34"/>
              </a:rPr>
              <a:t>2</a:t>
            </a:r>
          </a:p>
        </p:txBody>
      </p:sp>
      <p:sp>
        <p:nvSpPr>
          <p:cNvPr id="267369" name="Text Box 105"/>
          <p:cNvSpPr txBox="1">
            <a:spLocks noChangeArrowheads="1"/>
          </p:cNvSpPr>
          <p:nvPr/>
        </p:nvSpPr>
        <p:spPr bwMode="auto">
          <a:xfrm>
            <a:off x="7086600" y="34290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70" name="Text Box 106"/>
          <p:cNvSpPr txBox="1">
            <a:spLocks noChangeArrowheads="1"/>
          </p:cNvSpPr>
          <p:nvPr/>
        </p:nvSpPr>
        <p:spPr bwMode="auto">
          <a:xfrm>
            <a:off x="7086600" y="39624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71" name="Text Box 107"/>
          <p:cNvSpPr txBox="1">
            <a:spLocks noChangeArrowheads="1"/>
          </p:cNvSpPr>
          <p:nvPr/>
        </p:nvSpPr>
        <p:spPr bwMode="auto">
          <a:xfrm>
            <a:off x="7086600" y="5562600"/>
            <a:ext cx="4159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p>
        </p:txBody>
      </p:sp>
      <p:sp>
        <p:nvSpPr>
          <p:cNvPr id="267372" name="Text Box 108"/>
          <p:cNvSpPr txBox="1">
            <a:spLocks noChangeArrowheads="1"/>
          </p:cNvSpPr>
          <p:nvPr/>
        </p:nvSpPr>
        <p:spPr bwMode="auto">
          <a:xfrm>
            <a:off x="1295400" y="3810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67373" name="Text Box 109"/>
          <p:cNvSpPr txBox="1">
            <a:spLocks noChangeArrowheads="1"/>
          </p:cNvSpPr>
          <p:nvPr/>
        </p:nvSpPr>
        <p:spPr bwMode="auto">
          <a:xfrm>
            <a:off x="5257800" y="29718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67374" name="Text Box 110"/>
          <p:cNvSpPr txBox="1">
            <a:spLocks noChangeArrowheads="1"/>
          </p:cNvSpPr>
          <p:nvPr/>
        </p:nvSpPr>
        <p:spPr bwMode="auto">
          <a:xfrm>
            <a:off x="4572000" y="3810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67375" name="Text Box 111"/>
          <p:cNvSpPr txBox="1">
            <a:spLocks noChangeArrowheads="1"/>
          </p:cNvSpPr>
          <p:nvPr/>
        </p:nvSpPr>
        <p:spPr bwMode="auto">
          <a:xfrm>
            <a:off x="8382000" y="29718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67376" name="Slide Number Placeholder 113"/>
          <p:cNvSpPr>
            <a:spLocks noGrp="1"/>
          </p:cNvSpPr>
          <p:nvPr>
            <p:ph type="sldNum" sz="quarter" idx="12"/>
          </p:nvPr>
        </p:nvSpPr>
        <p:spPr>
          <a:noFill/>
        </p:spPr>
        <p:txBody>
          <a:bodyPr/>
          <a:lstStyle/>
          <a:p>
            <a:fld id="{93C52B30-5831-4874-AD90-6D810552BEBC}" type="slidenum">
              <a:rPr lang="en-US" altLang="en-US" smtClean="0"/>
              <a:pPr/>
              <a:t>25</a:t>
            </a:fld>
            <a:endParaRPr lang="en-US" alt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lIns="90488" tIns="44450" rIns="90488" bIns="44450"/>
          <a:lstStyle/>
          <a:p>
            <a:pPr>
              <a:defRPr/>
            </a:pPr>
            <a:r>
              <a:rPr lang="en-US" sz="2400" smtClean="0">
                <a:latin typeface="+mn-lt"/>
              </a:rPr>
              <a:t>Basic Network Structures for FIR Systems</a:t>
            </a:r>
          </a:p>
        </p:txBody>
      </p:sp>
      <p:sp>
        <p:nvSpPr>
          <p:cNvPr id="76804" name="Rectangle 3"/>
          <p:cNvSpPr>
            <a:spLocks noGrp="1" noChangeArrowheads="1"/>
          </p:cNvSpPr>
          <p:nvPr>
            <p:ph type="body" idx="1"/>
          </p:nvPr>
        </p:nvSpPr>
        <p:spPr>
          <a:noFill/>
        </p:spPr>
        <p:txBody>
          <a:bodyPr lIns="90488" tIns="44450" rIns="90488" bIns="44450"/>
          <a:lstStyle/>
          <a:p>
            <a:r>
              <a:rPr lang="en-US" altLang="en-US" sz="1800" smtClean="0"/>
              <a:t>Direct Form</a:t>
            </a:r>
          </a:p>
          <a:p>
            <a:pPr lvl="1"/>
            <a:r>
              <a:rPr lang="en-US" altLang="en-US" sz="1800" smtClean="0"/>
              <a:t>It is also referred to as a </a:t>
            </a:r>
            <a:r>
              <a:rPr lang="en-US" altLang="en-US" sz="1800" i="1" smtClean="0"/>
              <a:t>tapped delay line</a:t>
            </a:r>
            <a:r>
              <a:rPr lang="en-US" altLang="en-US" sz="1800" smtClean="0"/>
              <a:t> structure or a </a:t>
            </a:r>
            <a:r>
              <a:rPr lang="en-US" altLang="en-US" sz="1800" i="1" smtClean="0"/>
              <a:t>transversal filter</a:t>
            </a:r>
            <a:r>
              <a:rPr lang="en-US" altLang="en-US" sz="1800" smtClean="0"/>
              <a:t> structure.</a:t>
            </a:r>
          </a:p>
          <a:p>
            <a:r>
              <a:rPr lang="en-US" altLang="en-US" sz="2000" smtClean="0"/>
              <a:t>Transposed Form</a:t>
            </a:r>
          </a:p>
          <a:p>
            <a:r>
              <a:rPr lang="en-US" altLang="en-US" sz="1800" smtClean="0"/>
              <a:t>Cascade Form</a:t>
            </a:r>
          </a:p>
          <a:p>
            <a:pPr>
              <a:buFontTx/>
              <a:buNone/>
            </a:pPr>
            <a:endParaRPr lang="en-US" altLang="en-US" sz="1800" smtClean="0"/>
          </a:p>
          <a:p>
            <a:pPr>
              <a:buFontTx/>
              <a:buNone/>
            </a:pPr>
            <a:endParaRPr lang="en-US" altLang="en-US" sz="1800" smtClean="0"/>
          </a:p>
          <a:p>
            <a:pPr>
              <a:buFontTx/>
              <a:buNone/>
            </a:pPr>
            <a:endParaRPr lang="en-US" altLang="en-US" sz="1800" smtClean="0"/>
          </a:p>
          <a:p>
            <a:pPr>
              <a:buFontTx/>
              <a:buNone/>
            </a:pPr>
            <a:r>
              <a:rPr lang="en-US" altLang="en-US" sz="1800" smtClean="0"/>
              <a:t>where M</a:t>
            </a:r>
            <a:r>
              <a:rPr lang="en-US" altLang="en-US" sz="1800" baseline="-25000" smtClean="0"/>
              <a:t>S</a:t>
            </a:r>
            <a:r>
              <a:rPr lang="en-US" altLang="en-US" sz="1800" smtClean="0"/>
              <a:t> is the largest integer contained in (M + 1)/2. If M is odd, one of coefficients b</a:t>
            </a:r>
            <a:r>
              <a:rPr lang="en-US" altLang="en-US" sz="1800" baseline="-25000" smtClean="0"/>
              <a:t>2k</a:t>
            </a:r>
            <a:r>
              <a:rPr lang="en-US" altLang="en-US" sz="1800" smtClean="0"/>
              <a:t> will be zero.</a:t>
            </a:r>
          </a:p>
        </p:txBody>
      </p:sp>
      <p:graphicFrame>
        <p:nvGraphicFramePr>
          <p:cNvPr id="76802" name="Object 4">
            <a:hlinkClick r:id="" action="ppaction://ole?verb=0"/>
          </p:cNvPr>
          <p:cNvGraphicFramePr>
            <a:graphicFrameLocks/>
          </p:cNvGraphicFramePr>
          <p:nvPr/>
        </p:nvGraphicFramePr>
        <p:xfrm>
          <a:off x="2133600" y="2895600"/>
          <a:ext cx="5387975" cy="892175"/>
        </p:xfrm>
        <a:graphic>
          <a:graphicData uri="http://schemas.openxmlformats.org/presentationml/2006/ole">
            <p:oleObj spid="_x0000_s9218" name="Equation" r:id="rId3" imgW="2768600" imgH="444500" progId="Equation.3">
              <p:embed/>
            </p:oleObj>
          </a:graphicData>
        </a:graphic>
      </p:graphicFrame>
      <p:sp>
        <p:nvSpPr>
          <p:cNvPr id="76805" name="Slide Number Placeholder 6"/>
          <p:cNvSpPr>
            <a:spLocks noGrp="1"/>
          </p:cNvSpPr>
          <p:nvPr>
            <p:ph type="sldNum" sz="quarter" idx="12"/>
          </p:nvPr>
        </p:nvSpPr>
        <p:spPr>
          <a:noFill/>
        </p:spPr>
        <p:txBody>
          <a:bodyPr/>
          <a:lstStyle/>
          <a:p>
            <a:fld id="{9A8854D2-CEAA-41DC-9A48-0144E3450AF6}" type="slidenum">
              <a:rPr lang="en-US" altLang="en-US" smtClean="0"/>
              <a:pPr/>
              <a:t>26</a:t>
            </a:fld>
            <a:endParaRPr lang="en-US" altLang="en-US" smtClean="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defRPr/>
            </a:pPr>
            <a:r>
              <a:rPr lang="en-US" sz="2400" smtClean="0">
                <a:latin typeface="+mn-lt"/>
              </a:rPr>
              <a:t>Direct Form</a:t>
            </a:r>
          </a:p>
        </p:txBody>
      </p:sp>
      <p:sp>
        <p:nvSpPr>
          <p:cNvPr id="268291" name="Rectangle 3"/>
          <p:cNvSpPr>
            <a:spLocks noGrp="1" noChangeArrowheads="1"/>
          </p:cNvSpPr>
          <p:nvPr>
            <p:ph type="body" idx="1"/>
          </p:nvPr>
        </p:nvSpPr>
        <p:spPr/>
        <p:txBody>
          <a:bodyPr/>
          <a:lstStyle/>
          <a:p>
            <a:r>
              <a:rPr lang="en-US" altLang="en-US" sz="2000" smtClean="0"/>
              <a:t>For causal FIR system, the system function has only zeros (except for poles at z = 0) with the difference equation:</a:t>
            </a:r>
          </a:p>
          <a:p>
            <a:pPr>
              <a:buFontTx/>
              <a:buNone/>
            </a:pPr>
            <a:r>
              <a:rPr lang="en-US" altLang="en-US" sz="2000" smtClean="0"/>
              <a:t>		y[n] = S</a:t>
            </a:r>
            <a:r>
              <a:rPr lang="en-US" altLang="en-US" sz="2000" baseline="30000" smtClean="0"/>
              <a:t>M</a:t>
            </a:r>
            <a:r>
              <a:rPr lang="en-US" altLang="en-US" sz="2000" baseline="-25000" smtClean="0"/>
              <a:t>k=0</a:t>
            </a:r>
            <a:r>
              <a:rPr lang="en-US" altLang="en-US" sz="2000" smtClean="0"/>
              <a:t> b</a:t>
            </a:r>
            <a:r>
              <a:rPr lang="en-US" altLang="en-US" sz="2000" baseline="-25000" smtClean="0"/>
              <a:t>k</a:t>
            </a:r>
            <a:r>
              <a:rPr lang="en-US" altLang="en-US" sz="2000" smtClean="0"/>
              <a:t>x[n-k]</a:t>
            </a:r>
          </a:p>
          <a:p>
            <a:r>
              <a:rPr lang="en-US" altLang="en-US" sz="2000" smtClean="0"/>
              <a:t>It can be interpreted as the discrete convolution of x[n] with the impulse response</a:t>
            </a:r>
          </a:p>
          <a:p>
            <a:pPr>
              <a:buFontTx/>
              <a:buNone/>
            </a:pPr>
            <a:r>
              <a:rPr lang="en-US" altLang="en-US" sz="2000" smtClean="0"/>
              <a:t>		h[n] =  b</a:t>
            </a:r>
            <a:r>
              <a:rPr lang="en-US" altLang="en-US" sz="2000" baseline="-25000" smtClean="0"/>
              <a:t>n</a:t>
            </a:r>
            <a:r>
              <a:rPr lang="en-US" altLang="en-US" sz="2000" smtClean="0"/>
              <a:t>     , n = 0, 1, …, M,</a:t>
            </a:r>
          </a:p>
          <a:p>
            <a:pPr>
              <a:buFontTx/>
              <a:buNone/>
            </a:pPr>
            <a:r>
              <a:rPr lang="en-US" altLang="en-US" sz="2000" smtClean="0"/>
              <a:t>		           0      , otherwise.</a:t>
            </a:r>
          </a:p>
        </p:txBody>
      </p:sp>
      <p:sp>
        <p:nvSpPr>
          <p:cNvPr id="268292" name="AutoShape 7"/>
          <p:cNvSpPr>
            <a:spLocks/>
          </p:cNvSpPr>
          <p:nvPr/>
        </p:nvSpPr>
        <p:spPr bwMode="auto">
          <a:xfrm>
            <a:off x="2362200" y="2895600"/>
            <a:ext cx="76200" cy="838200"/>
          </a:xfrm>
          <a:prstGeom prst="leftBrace">
            <a:avLst>
              <a:gd name="adj1" fmla="val 91667"/>
              <a:gd name="adj2" fmla="val 50000"/>
            </a:avLst>
          </a:prstGeom>
          <a:no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8293" name="Slide Number Placeholder 6"/>
          <p:cNvSpPr>
            <a:spLocks noGrp="1"/>
          </p:cNvSpPr>
          <p:nvPr>
            <p:ph type="sldNum" sz="quarter" idx="12"/>
          </p:nvPr>
        </p:nvSpPr>
        <p:spPr>
          <a:noFill/>
        </p:spPr>
        <p:txBody>
          <a:bodyPr/>
          <a:lstStyle/>
          <a:p>
            <a:fld id="{D11713BE-AF73-4DA2-AE86-FC0A694E58E9}" type="slidenum">
              <a:rPr lang="en-US" altLang="en-US" smtClean="0"/>
              <a:pPr/>
              <a:t>27</a:t>
            </a:fld>
            <a:endParaRPr lang="en-US" alt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09600" y="228600"/>
            <a:ext cx="7772400" cy="1143000"/>
          </a:xfrm>
        </p:spPr>
        <p:txBody>
          <a:bodyPr/>
          <a:lstStyle/>
          <a:p>
            <a:pPr>
              <a:defRPr/>
            </a:pPr>
            <a:r>
              <a:rPr lang="en-US" sz="2400" smtClean="0">
                <a:latin typeface="+mn-lt"/>
              </a:rPr>
              <a:t>Direct Form (Tapped Delay Line or Transversal Filter)</a:t>
            </a:r>
          </a:p>
        </p:txBody>
      </p:sp>
      <p:sp>
        <p:nvSpPr>
          <p:cNvPr id="269315" name="Line 3"/>
          <p:cNvSpPr>
            <a:spLocks noChangeShapeType="1"/>
          </p:cNvSpPr>
          <p:nvPr/>
        </p:nvSpPr>
        <p:spPr bwMode="auto">
          <a:xfrm>
            <a:off x="3733800" y="3200400"/>
            <a:ext cx="1295400" cy="1219200"/>
          </a:xfrm>
          <a:prstGeom prst="line">
            <a:avLst/>
          </a:prstGeom>
          <a:noFill/>
          <a:ln w="76200">
            <a:solidFill>
              <a:schemeClr val="tx1"/>
            </a:solidFill>
            <a:prstDash val="sysDot"/>
            <a:round/>
            <a:headEnd/>
            <a:tailEnd type="triangle" w="med" len="med"/>
          </a:ln>
        </p:spPr>
        <p:txBody>
          <a:bodyPr wrap="none"/>
          <a:lstStyle/>
          <a:p>
            <a:endParaRPr lang="en-US"/>
          </a:p>
        </p:txBody>
      </p:sp>
      <p:sp>
        <p:nvSpPr>
          <p:cNvPr id="269316" name="Oval 4"/>
          <p:cNvSpPr>
            <a:spLocks noChangeArrowheads="1"/>
          </p:cNvSpPr>
          <p:nvPr/>
        </p:nvSpPr>
        <p:spPr bwMode="auto">
          <a:xfrm>
            <a:off x="37338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17" name="Line 5"/>
          <p:cNvSpPr>
            <a:spLocks noChangeShapeType="1"/>
          </p:cNvSpPr>
          <p:nvPr/>
        </p:nvSpPr>
        <p:spPr bwMode="auto">
          <a:xfrm>
            <a:off x="3886200" y="5105400"/>
            <a:ext cx="457200" cy="0"/>
          </a:xfrm>
          <a:prstGeom prst="line">
            <a:avLst/>
          </a:prstGeom>
          <a:noFill/>
          <a:ln w="12700">
            <a:solidFill>
              <a:schemeClr val="tx1"/>
            </a:solidFill>
            <a:round/>
            <a:headEnd/>
            <a:tailEnd type="triangle" w="med" len="med"/>
          </a:ln>
        </p:spPr>
        <p:txBody>
          <a:bodyPr wrap="none"/>
          <a:lstStyle/>
          <a:p>
            <a:endParaRPr lang="en-US"/>
          </a:p>
        </p:txBody>
      </p:sp>
      <p:sp>
        <p:nvSpPr>
          <p:cNvPr id="269318" name="Oval 6"/>
          <p:cNvSpPr>
            <a:spLocks noChangeArrowheads="1"/>
          </p:cNvSpPr>
          <p:nvPr/>
        </p:nvSpPr>
        <p:spPr bwMode="auto">
          <a:xfrm>
            <a:off x="43434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19" name="Line 7"/>
          <p:cNvSpPr>
            <a:spLocks noChangeShapeType="1"/>
          </p:cNvSpPr>
          <p:nvPr/>
        </p:nvSpPr>
        <p:spPr bwMode="auto">
          <a:xfrm>
            <a:off x="4419600" y="5181600"/>
            <a:ext cx="0" cy="533400"/>
          </a:xfrm>
          <a:prstGeom prst="line">
            <a:avLst/>
          </a:prstGeom>
          <a:noFill/>
          <a:ln w="12700">
            <a:solidFill>
              <a:schemeClr val="tx1"/>
            </a:solidFill>
            <a:round/>
            <a:headEnd/>
            <a:tailEnd type="triangle" w="med" len="med"/>
          </a:ln>
        </p:spPr>
        <p:txBody>
          <a:bodyPr wrap="none"/>
          <a:lstStyle/>
          <a:p>
            <a:endParaRPr lang="en-US"/>
          </a:p>
        </p:txBody>
      </p:sp>
      <p:sp>
        <p:nvSpPr>
          <p:cNvPr id="269320" name="Line 8"/>
          <p:cNvSpPr>
            <a:spLocks noChangeShapeType="1"/>
          </p:cNvSpPr>
          <p:nvPr/>
        </p:nvSpPr>
        <p:spPr bwMode="auto">
          <a:xfrm>
            <a:off x="4419600" y="5715000"/>
            <a:ext cx="685800" cy="0"/>
          </a:xfrm>
          <a:prstGeom prst="line">
            <a:avLst/>
          </a:prstGeom>
          <a:noFill/>
          <a:ln w="12700">
            <a:solidFill>
              <a:schemeClr val="tx1"/>
            </a:solidFill>
            <a:round/>
            <a:headEnd/>
            <a:tailEnd type="triangle" w="med" len="med"/>
          </a:ln>
        </p:spPr>
        <p:txBody>
          <a:bodyPr wrap="none"/>
          <a:lstStyle/>
          <a:p>
            <a:endParaRPr lang="en-US"/>
          </a:p>
        </p:txBody>
      </p:sp>
      <p:sp>
        <p:nvSpPr>
          <p:cNvPr id="269321" name="Line 9"/>
          <p:cNvSpPr>
            <a:spLocks noChangeShapeType="1"/>
          </p:cNvSpPr>
          <p:nvPr/>
        </p:nvSpPr>
        <p:spPr bwMode="auto">
          <a:xfrm>
            <a:off x="4495800" y="51054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22" name="Oval 10"/>
          <p:cNvSpPr>
            <a:spLocks noChangeArrowheads="1"/>
          </p:cNvSpPr>
          <p:nvPr/>
        </p:nvSpPr>
        <p:spPr bwMode="auto">
          <a:xfrm>
            <a:off x="51054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23" name="Oval 11"/>
          <p:cNvSpPr>
            <a:spLocks noChangeArrowheads="1"/>
          </p:cNvSpPr>
          <p:nvPr/>
        </p:nvSpPr>
        <p:spPr bwMode="auto">
          <a:xfrm>
            <a:off x="5105400" y="563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24" name="Line 12"/>
          <p:cNvSpPr>
            <a:spLocks noChangeShapeType="1"/>
          </p:cNvSpPr>
          <p:nvPr/>
        </p:nvSpPr>
        <p:spPr bwMode="auto">
          <a:xfrm>
            <a:off x="5181600" y="5181600"/>
            <a:ext cx="0" cy="457200"/>
          </a:xfrm>
          <a:prstGeom prst="line">
            <a:avLst/>
          </a:prstGeom>
          <a:noFill/>
          <a:ln w="12700">
            <a:solidFill>
              <a:schemeClr val="tx1"/>
            </a:solidFill>
            <a:round/>
            <a:headEnd/>
            <a:tailEnd type="triangle" w="med" len="med"/>
          </a:ln>
        </p:spPr>
        <p:txBody>
          <a:bodyPr wrap="none"/>
          <a:lstStyle/>
          <a:p>
            <a:endParaRPr lang="en-US"/>
          </a:p>
        </p:txBody>
      </p:sp>
      <p:sp>
        <p:nvSpPr>
          <p:cNvPr id="269325" name="Line 13"/>
          <p:cNvSpPr>
            <a:spLocks noChangeShapeType="1"/>
          </p:cNvSpPr>
          <p:nvPr/>
        </p:nvSpPr>
        <p:spPr bwMode="auto">
          <a:xfrm>
            <a:off x="5257800" y="51054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26" name="Line 14"/>
          <p:cNvSpPr>
            <a:spLocks noChangeShapeType="1"/>
          </p:cNvSpPr>
          <p:nvPr/>
        </p:nvSpPr>
        <p:spPr bwMode="auto">
          <a:xfrm>
            <a:off x="5257800" y="57150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27" name="Oval 15"/>
          <p:cNvSpPr>
            <a:spLocks noChangeArrowheads="1"/>
          </p:cNvSpPr>
          <p:nvPr/>
        </p:nvSpPr>
        <p:spPr bwMode="auto">
          <a:xfrm>
            <a:off x="58674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28" name="Oval 16"/>
          <p:cNvSpPr>
            <a:spLocks noChangeArrowheads="1"/>
          </p:cNvSpPr>
          <p:nvPr/>
        </p:nvSpPr>
        <p:spPr bwMode="auto">
          <a:xfrm>
            <a:off x="5867400" y="563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29" name="Line 17"/>
          <p:cNvSpPr>
            <a:spLocks noChangeShapeType="1"/>
          </p:cNvSpPr>
          <p:nvPr/>
        </p:nvSpPr>
        <p:spPr bwMode="auto">
          <a:xfrm>
            <a:off x="5943600" y="5181600"/>
            <a:ext cx="0" cy="457200"/>
          </a:xfrm>
          <a:prstGeom prst="line">
            <a:avLst/>
          </a:prstGeom>
          <a:noFill/>
          <a:ln w="12700">
            <a:solidFill>
              <a:schemeClr val="tx1"/>
            </a:solidFill>
            <a:round/>
            <a:headEnd/>
            <a:tailEnd type="triangle" w="med" len="med"/>
          </a:ln>
        </p:spPr>
        <p:txBody>
          <a:bodyPr wrap="none"/>
          <a:lstStyle/>
          <a:p>
            <a:endParaRPr lang="en-US"/>
          </a:p>
        </p:txBody>
      </p:sp>
      <p:sp>
        <p:nvSpPr>
          <p:cNvPr id="269330" name="Line 18"/>
          <p:cNvSpPr>
            <a:spLocks noChangeShapeType="1"/>
          </p:cNvSpPr>
          <p:nvPr/>
        </p:nvSpPr>
        <p:spPr bwMode="auto">
          <a:xfrm>
            <a:off x="6019800" y="5105400"/>
            <a:ext cx="228600" cy="0"/>
          </a:xfrm>
          <a:prstGeom prst="line">
            <a:avLst/>
          </a:prstGeom>
          <a:noFill/>
          <a:ln w="12700">
            <a:solidFill>
              <a:schemeClr val="tx1"/>
            </a:solidFill>
            <a:round/>
            <a:headEnd/>
            <a:tailEnd type="triangle" w="med" len="med"/>
          </a:ln>
        </p:spPr>
        <p:txBody>
          <a:bodyPr wrap="none"/>
          <a:lstStyle/>
          <a:p>
            <a:endParaRPr lang="en-US"/>
          </a:p>
        </p:txBody>
      </p:sp>
      <p:sp>
        <p:nvSpPr>
          <p:cNvPr id="269331" name="Line 19"/>
          <p:cNvSpPr>
            <a:spLocks noChangeShapeType="1"/>
          </p:cNvSpPr>
          <p:nvPr/>
        </p:nvSpPr>
        <p:spPr bwMode="auto">
          <a:xfrm>
            <a:off x="6019800" y="5715000"/>
            <a:ext cx="228600" cy="0"/>
          </a:xfrm>
          <a:prstGeom prst="line">
            <a:avLst/>
          </a:prstGeom>
          <a:noFill/>
          <a:ln w="12700">
            <a:solidFill>
              <a:schemeClr val="tx1"/>
            </a:solidFill>
            <a:round/>
            <a:headEnd/>
            <a:tailEnd type="triangle" w="med" len="med"/>
          </a:ln>
        </p:spPr>
        <p:txBody>
          <a:bodyPr wrap="none"/>
          <a:lstStyle/>
          <a:p>
            <a:endParaRPr lang="en-US"/>
          </a:p>
        </p:txBody>
      </p:sp>
      <p:sp>
        <p:nvSpPr>
          <p:cNvPr id="269332" name="Line 20"/>
          <p:cNvSpPr>
            <a:spLocks noChangeShapeType="1"/>
          </p:cNvSpPr>
          <p:nvPr/>
        </p:nvSpPr>
        <p:spPr bwMode="auto">
          <a:xfrm>
            <a:off x="6248400" y="5105400"/>
            <a:ext cx="609600" cy="0"/>
          </a:xfrm>
          <a:prstGeom prst="line">
            <a:avLst/>
          </a:prstGeom>
          <a:noFill/>
          <a:ln w="12700">
            <a:solidFill>
              <a:schemeClr val="tx1"/>
            </a:solidFill>
            <a:prstDash val="sysDot"/>
            <a:round/>
            <a:headEnd/>
            <a:tailEnd/>
          </a:ln>
        </p:spPr>
        <p:txBody>
          <a:bodyPr wrap="none"/>
          <a:lstStyle/>
          <a:p>
            <a:endParaRPr lang="en-US"/>
          </a:p>
        </p:txBody>
      </p:sp>
      <p:sp>
        <p:nvSpPr>
          <p:cNvPr id="269333" name="Line 21"/>
          <p:cNvSpPr>
            <a:spLocks noChangeShapeType="1"/>
          </p:cNvSpPr>
          <p:nvPr/>
        </p:nvSpPr>
        <p:spPr bwMode="auto">
          <a:xfrm>
            <a:off x="6248400" y="5715000"/>
            <a:ext cx="609600" cy="0"/>
          </a:xfrm>
          <a:prstGeom prst="line">
            <a:avLst/>
          </a:prstGeom>
          <a:noFill/>
          <a:ln w="12700">
            <a:solidFill>
              <a:schemeClr val="tx1"/>
            </a:solidFill>
            <a:prstDash val="sysDot"/>
            <a:round/>
            <a:headEnd/>
            <a:tailEnd/>
          </a:ln>
        </p:spPr>
        <p:txBody>
          <a:bodyPr wrap="none"/>
          <a:lstStyle/>
          <a:p>
            <a:endParaRPr lang="en-US"/>
          </a:p>
        </p:txBody>
      </p:sp>
      <p:sp>
        <p:nvSpPr>
          <p:cNvPr id="269334" name="Oval 22"/>
          <p:cNvSpPr>
            <a:spLocks noChangeArrowheads="1"/>
          </p:cNvSpPr>
          <p:nvPr/>
        </p:nvSpPr>
        <p:spPr bwMode="auto">
          <a:xfrm>
            <a:off x="68580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35" name="Oval 23"/>
          <p:cNvSpPr>
            <a:spLocks noChangeArrowheads="1"/>
          </p:cNvSpPr>
          <p:nvPr/>
        </p:nvSpPr>
        <p:spPr bwMode="auto">
          <a:xfrm>
            <a:off x="6858000" y="563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36" name="Line 24"/>
          <p:cNvSpPr>
            <a:spLocks noChangeShapeType="1"/>
          </p:cNvSpPr>
          <p:nvPr/>
        </p:nvSpPr>
        <p:spPr bwMode="auto">
          <a:xfrm>
            <a:off x="6934200" y="5181600"/>
            <a:ext cx="0" cy="457200"/>
          </a:xfrm>
          <a:prstGeom prst="line">
            <a:avLst/>
          </a:prstGeom>
          <a:noFill/>
          <a:ln w="12700">
            <a:solidFill>
              <a:schemeClr val="tx1"/>
            </a:solidFill>
            <a:round/>
            <a:headEnd/>
            <a:tailEnd type="triangle" w="med" len="med"/>
          </a:ln>
        </p:spPr>
        <p:txBody>
          <a:bodyPr wrap="none"/>
          <a:lstStyle/>
          <a:p>
            <a:endParaRPr lang="en-US"/>
          </a:p>
        </p:txBody>
      </p:sp>
      <p:sp>
        <p:nvSpPr>
          <p:cNvPr id="269337" name="Line 25"/>
          <p:cNvSpPr>
            <a:spLocks noChangeShapeType="1"/>
          </p:cNvSpPr>
          <p:nvPr/>
        </p:nvSpPr>
        <p:spPr bwMode="auto">
          <a:xfrm>
            <a:off x="7010400" y="51054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38" name="Line 26"/>
          <p:cNvSpPr>
            <a:spLocks noChangeShapeType="1"/>
          </p:cNvSpPr>
          <p:nvPr/>
        </p:nvSpPr>
        <p:spPr bwMode="auto">
          <a:xfrm>
            <a:off x="7010400" y="57150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39" name="Oval 27"/>
          <p:cNvSpPr>
            <a:spLocks noChangeArrowheads="1"/>
          </p:cNvSpPr>
          <p:nvPr/>
        </p:nvSpPr>
        <p:spPr bwMode="auto">
          <a:xfrm>
            <a:off x="7620000" y="5029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40" name="Oval 28"/>
          <p:cNvSpPr>
            <a:spLocks noChangeArrowheads="1"/>
          </p:cNvSpPr>
          <p:nvPr/>
        </p:nvSpPr>
        <p:spPr bwMode="auto">
          <a:xfrm>
            <a:off x="7620000" y="563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41" name="Line 29"/>
          <p:cNvSpPr>
            <a:spLocks noChangeShapeType="1"/>
          </p:cNvSpPr>
          <p:nvPr/>
        </p:nvSpPr>
        <p:spPr bwMode="auto">
          <a:xfrm>
            <a:off x="7696200" y="5181600"/>
            <a:ext cx="0" cy="457200"/>
          </a:xfrm>
          <a:prstGeom prst="line">
            <a:avLst/>
          </a:prstGeom>
          <a:noFill/>
          <a:ln w="12700">
            <a:solidFill>
              <a:schemeClr val="tx1"/>
            </a:solidFill>
            <a:round/>
            <a:headEnd/>
            <a:tailEnd type="triangle" w="med" len="med"/>
          </a:ln>
        </p:spPr>
        <p:txBody>
          <a:bodyPr wrap="none"/>
          <a:lstStyle/>
          <a:p>
            <a:endParaRPr lang="en-US"/>
          </a:p>
        </p:txBody>
      </p:sp>
      <p:sp>
        <p:nvSpPr>
          <p:cNvPr id="269342" name="Line 30"/>
          <p:cNvSpPr>
            <a:spLocks noChangeShapeType="1"/>
          </p:cNvSpPr>
          <p:nvPr/>
        </p:nvSpPr>
        <p:spPr bwMode="auto">
          <a:xfrm>
            <a:off x="7772400" y="5715000"/>
            <a:ext cx="609600" cy="0"/>
          </a:xfrm>
          <a:prstGeom prst="line">
            <a:avLst/>
          </a:prstGeom>
          <a:noFill/>
          <a:ln w="12700">
            <a:solidFill>
              <a:schemeClr val="tx1"/>
            </a:solidFill>
            <a:round/>
            <a:headEnd/>
            <a:tailEnd type="triangle" w="med" len="med"/>
          </a:ln>
        </p:spPr>
        <p:txBody>
          <a:bodyPr wrap="none"/>
          <a:lstStyle/>
          <a:p>
            <a:endParaRPr lang="en-US"/>
          </a:p>
        </p:txBody>
      </p:sp>
      <p:sp>
        <p:nvSpPr>
          <p:cNvPr id="269343" name="Oval 31"/>
          <p:cNvSpPr>
            <a:spLocks noChangeArrowheads="1"/>
          </p:cNvSpPr>
          <p:nvPr/>
        </p:nvSpPr>
        <p:spPr bwMode="auto">
          <a:xfrm>
            <a:off x="8382000" y="5638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44" name="Text Box 32"/>
          <p:cNvSpPr txBox="1">
            <a:spLocks noChangeArrowheads="1"/>
          </p:cNvSpPr>
          <p:nvPr/>
        </p:nvSpPr>
        <p:spPr bwMode="auto">
          <a:xfrm>
            <a:off x="4572000" y="47244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45" name="Text Box 33"/>
          <p:cNvSpPr txBox="1">
            <a:spLocks noChangeArrowheads="1"/>
          </p:cNvSpPr>
          <p:nvPr/>
        </p:nvSpPr>
        <p:spPr bwMode="auto">
          <a:xfrm>
            <a:off x="5334000" y="47244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46" name="Text Box 34"/>
          <p:cNvSpPr txBox="1">
            <a:spLocks noChangeArrowheads="1"/>
          </p:cNvSpPr>
          <p:nvPr/>
        </p:nvSpPr>
        <p:spPr bwMode="auto">
          <a:xfrm>
            <a:off x="7086600" y="47244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47" name="Text Box 35"/>
          <p:cNvSpPr txBox="1">
            <a:spLocks noChangeArrowheads="1"/>
          </p:cNvSpPr>
          <p:nvPr/>
        </p:nvSpPr>
        <p:spPr bwMode="auto">
          <a:xfrm>
            <a:off x="8229600" y="5233988"/>
            <a:ext cx="569913" cy="369887"/>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y[n]</a:t>
            </a:r>
          </a:p>
        </p:txBody>
      </p:sp>
      <p:sp>
        <p:nvSpPr>
          <p:cNvPr id="269348" name="Text Box 36"/>
          <p:cNvSpPr txBox="1">
            <a:spLocks noChangeArrowheads="1"/>
          </p:cNvSpPr>
          <p:nvPr/>
        </p:nvSpPr>
        <p:spPr bwMode="auto">
          <a:xfrm>
            <a:off x="3581400" y="4624388"/>
            <a:ext cx="569913" cy="369887"/>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x[n]</a:t>
            </a:r>
          </a:p>
        </p:txBody>
      </p:sp>
      <p:sp>
        <p:nvSpPr>
          <p:cNvPr id="269349" name="Text Box 37"/>
          <p:cNvSpPr txBox="1">
            <a:spLocks noChangeArrowheads="1"/>
          </p:cNvSpPr>
          <p:nvPr/>
        </p:nvSpPr>
        <p:spPr bwMode="auto">
          <a:xfrm>
            <a:off x="4419600" y="5181600"/>
            <a:ext cx="52705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h[0]</a:t>
            </a:r>
          </a:p>
        </p:txBody>
      </p:sp>
      <p:sp>
        <p:nvSpPr>
          <p:cNvPr id="269350" name="Text Box 38"/>
          <p:cNvSpPr txBox="1">
            <a:spLocks noChangeArrowheads="1"/>
          </p:cNvSpPr>
          <p:nvPr/>
        </p:nvSpPr>
        <p:spPr bwMode="auto">
          <a:xfrm>
            <a:off x="5181600" y="5181600"/>
            <a:ext cx="546100" cy="336550"/>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h[1]</a:t>
            </a:r>
          </a:p>
        </p:txBody>
      </p:sp>
      <p:sp>
        <p:nvSpPr>
          <p:cNvPr id="269351" name="Text Box 39"/>
          <p:cNvSpPr txBox="1">
            <a:spLocks noChangeArrowheads="1"/>
          </p:cNvSpPr>
          <p:nvPr/>
        </p:nvSpPr>
        <p:spPr bwMode="auto">
          <a:xfrm>
            <a:off x="5943600" y="5181600"/>
            <a:ext cx="52705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h[2]</a:t>
            </a:r>
          </a:p>
        </p:txBody>
      </p:sp>
      <p:sp>
        <p:nvSpPr>
          <p:cNvPr id="269352" name="Text Box 40"/>
          <p:cNvSpPr txBox="1">
            <a:spLocks noChangeArrowheads="1"/>
          </p:cNvSpPr>
          <p:nvPr/>
        </p:nvSpPr>
        <p:spPr bwMode="auto">
          <a:xfrm>
            <a:off x="6934200" y="5181600"/>
            <a:ext cx="809625" cy="336550"/>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h[M-1]</a:t>
            </a:r>
          </a:p>
        </p:txBody>
      </p:sp>
      <p:sp>
        <p:nvSpPr>
          <p:cNvPr id="269353" name="Text Box 41"/>
          <p:cNvSpPr txBox="1">
            <a:spLocks noChangeArrowheads="1"/>
          </p:cNvSpPr>
          <p:nvPr/>
        </p:nvSpPr>
        <p:spPr bwMode="auto">
          <a:xfrm>
            <a:off x="7696200" y="5181600"/>
            <a:ext cx="608013"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h[M]</a:t>
            </a:r>
          </a:p>
        </p:txBody>
      </p:sp>
      <p:sp>
        <p:nvSpPr>
          <p:cNvPr id="269354" name="Oval 42"/>
          <p:cNvSpPr>
            <a:spLocks noChangeArrowheads="1"/>
          </p:cNvSpPr>
          <p:nvPr/>
        </p:nvSpPr>
        <p:spPr bwMode="auto">
          <a:xfrm>
            <a:off x="1524000" y="2133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55" name="Oval 43"/>
          <p:cNvSpPr>
            <a:spLocks noChangeArrowheads="1"/>
          </p:cNvSpPr>
          <p:nvPr/>
        </p:nvSpPr>
        <p:spPr bwMode="auto">
          <a:xfrm>
            <a:off x="2133600" y="2133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56" name="Oval 44"/>
          <p:cNvSpPr>
            <a:spLocks noChangeArrowheads="1"/>
          </p:cNvSpPr>
          <p:nvPr/>
        </p:nvSpPr>
        <p:spPr bwMode="auto">
          <a:xfrm>
            <a:off x="3200400" y="2133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57" name="Oval 45"/>
          <p:cNvSpPr>
            <a:spLocks noChangeArrowheads="1"/>
          </p:cNvSpPr>
          <p:nvPr/>
        </p:nvSpPr>
        <p:spPr bwMode="auto">
          <a:xfrm>
            <a:off x="3810000" y="2133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58" name="Line 46"/>
          <p:cNvSpPr>
            <a:spLocks noChangeShapeType="1"/>
          </p:cNvSpPr>
          <p:nvPr/>
        </p:nvSpPr>
        <p:spPr bwMode="auto">
          <a:xfrm>
            <a:off x="2286000" y="2209800"/>
            <a:ext cx="914400" cy="0"/>
          </a:xfrm>
          <a:prstGeom prst="line">
            <a:avLst/>
          </a:prstGeom>
          <a:noFill/>
          <a:ln w="12700">
            <a:solidFill>
              <a:schemeClr val="tx1"/>
            </a:solidFill>
            <a:round/>
            <a:headEnd/>
            <a:tailEnd type="triangle" w="med" len="med"/>
          </a:ln>
        </p:spPr>
        <p:txBody>
          <a:bodyPr wrap="none"/>
          <a:lstStyle/>
          <a:p>
            <a:endParaRPr lang="en-US"/>
          </a:p>
        </p:txBody>
      </p:sp>
      <p:sp>
        <p:nvSpPr>
          <p:cNvPr id="269359" name="Line 47"/>
          <p:cNvSpPr>
            <a:spLocks noChangeShapeType="1"/>
          </p:cNvSpPr>
          <p:nvPr/>
        </p:nvSpPr>
        <p:spPr bwMode="auto">
          <a:xfrm>
            <a:off x="1676400" y="2209800"/>
            <a:ext cx="457200" cy="0"/>
          </a:xfrm>
          <a:prstGeom prst="line">
            <a:avLst/>
          </a:prstGeom>
          <a:noFill/>
          <a:ln w="12700">
            <a:solidFill>
              <a:schemeClr val="tx1"/>
            </a:solidFill>
            <a:round/>
            <a:headEnd/>
            <a:tailEnd type="triangle" w="med" len="med"/>
          </a:ln>
        </p:spPr>
        <p:txBody>
          <a:bodyPr wrap="none"/>
          <a:lstStyle/>
          <a:p>
            <a:endParaRPr lang="en-US"/>
          </a:p>
        </p:txBody>
      </p:sp>
      <p:sp>
        <p:nvSpPr>
          <p:cNvPr id="269360" name="Line 48"/>
          <p:cNvSpPr>
            <a:spLocks noChangeShapeType="1"/>
          </p:cNvSpPr>
          <p:nvPr/>
        </p:nvSpPr>
        <p:spPr bwMode="auto">
          <a:xfrm>
            <a:off x="3352800" y="2209800"/>
            <a:ext cx="457200" cy="0"/>
          </a:xfrm>
          <a:prstGeom prst="line">
            <a:avLst/>
          </a:prstGeom>
          <a:noFill/>
          <a:ln w="12700">
            <a:solidFill>
              <a:schemeClr val="tx1"/>
            </a:solidFill>
            <a:round/>
            <a:headEnd/>
            <a:tailEnd type="triangle" w="med" len="med"/>
          </a:ln>
        </p:spPr>
        <p:txBody>
          <a:bodyPr wrap="none"/>
          <a:lstStyle/>
          <a:p>
            <a:endParaRPr lang="en-US"/>
          </a:p>
        </p:txBody>
      </p:sp>
      <p:sp>
        <p:nvSpPr>
          <p:cNvPr id="269361" name="Line 49"/>
          <p:cNvSpPr>
            <a:spLocks noChangeShapeType="1"/>
          </p:cNvSpPr>
          <p:nvPr/>
        </p:nvSpPr>
        <p:spPr bwMode="auto">
          <a:xfrm>
            <a:off x="2209800" y="2286000"/>
            <a:ext cx="0" cy="381000"/>
          </a:xfrm>
          <a:prstGeom prst="line">
            <a:avLst/>
          </a:prstGeom>
          <a:noFill/>
          <a:ln w="12700">
            <a:solidFill>
              <a:schemeClr val="tx1"/>
            </a:solidFill>
            <a:round/>
            <a:headEnd/>
            <a:tailEnd type="triangle" w="med" len="med"/>
          </a:ln>
        </p:spPr>
        <p:txBody>
          <a:bodyPr wrap="none"/>
          <a:lstStyle/>
          <a:p>
            <a:endParaRPr lang="en-US"/>
          </a:p>
        </p:txBody>
      </p:sp>
      <p:sp>
        <p:nvSpPr>
          <p:cNvPr id="269362" name="Oval 50"/>
          <p:cNvSpPr>
            <a:spLocks noChangeArrowheads="1"/>
          </p:cNvSpPr>
          <p:nvPr/>
        </p:nvSpPr>
        <p:spPr bwMode="auto">
          <a:xfrm>
            <a:off x="2133600" y="2667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63" name="Line 51"/>
          <p:cNvSpPr>
            <a:spLocks noChangeShapeType="1"/>
          </p:cNvSpPr>
          <p:nvPr/>
        </p:nvSpPr>
        <p:spPr bwMode="auto">
          <a:xfrm>
            <a:off x="2209800" y="2819400"/>
            <a:ext cx="0" cy="381000"/>
          </a:xfrm>
          <a:prstGeom prst="line">
            <a:avLst/>
          </a:prstGeom>
          <a:noFill/>
          <a:ln w="12700">
            <a:solidFill>
              <a:schemeClr val="tx1"/>
            </a:solidFill>
            <a:round/>
            <a:headEnd/>
            <a:tailEnd type="triangle" w="med" len="med"/>
          </a:ln>
        </p:spPr>
        <p:txBody>
          <a:bodyPr wrap="none"/>
          <a:lstStyle/>
          <a:p>
            <a:endParaRPr lang="en-US"/>
          </a:p>
        </p:txBody>
      </p:sp>
      <p:sp>
        <p:nvSpPr>
          <p:cNvPr id="269364" name="Oval 52"/>
          <p:cNvSpPr>
            <a:spLocks noChangeArrowheads="1"/>
          </p:cNvSpPr>
          <p:nvPr/>
        </p:nvSpPr>
        <p:spPr bwMode="auto">
          <a:xfrm>
            <a:off x="2133600" y="3200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65" name="Line 53"/>
          <p:cNvSpPr>
            <a:spLocks noChangeShapeType="1"/>
          </p:cNvSpPr>
          <p:nvPr/>
        </p:nvSpPr>
        <p:spPr bwMode="auto">
          <a:xfrm>
            <a:off x="3276600" y="2286000"/>
            <a:ext cx="0" cy="381000"/>
          </a:xfrm>
          <a:prstGeom prst="line">
            <a:avLst/>
          </a:prstGeom>
          <a:noFill/>
          <a:ln w="12700">
            <a:solidFill>
              <a:schemeClr val="tx1"/>
            </a:solidFill>
            <a:round/>
            <a:headEnd type="triangle" w="med" len="med"/>
            <a:tailEnd/>
          </a:ln>
        </p:spPr>
        <p:txBody>
          <a:bodyPr wrap="none"/>
          <a:lstStyle/>
          <a:p>
            <a:endParaRPr lang="en-US"/>
          </a:p>
        </p:txBody>
      </p:sp>
      <p:sp>
        <p:nvSpPr>
          <p:cNvPr id="269366" name="Oval 54"/>
          <p:cNvSpPr>
            <a:spLocks noChangeArrowheads="1"/>
          </p:cNvSpPr>
          <p:nvPr/>
        </p:nvSpPr>
        <p:spPr bwMode="auto">
          <a:xfrm>
            <a:off x="3200400" y="2667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67" name="Line 55"/>
          <p:cNvSpPr>
            <a:spLocks noChangeShapeType="1"/>
          </p:cNvSpPr>
          <p:nvPr/>
        </p:nvSpPr>
        <p:spPr bwMode="auto">
          <a:xfrm>
            <a:off x="3276600" y="2819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9368" name="Oval 56"/>
          <p:cNvSpPr>
            <a:spLocks noChangeArrowheads="1"/>
          </p:cNvSpPr>
          <p:nvPr/>
        </p:nvSpPr>
        <p:spPr bwMode="auto">
          <a:xfrm>
            <a:off x="3200400" y="3200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69" name="Line 57"/>
          <p:cNvSpPr>
            <a:spLocks noChangeShapeType="1"/>
          </p:cNvSpPr>
          <p:nvPr/>
        </p:nvSpPr>
        <p:spPr bwMode="auto">
          <a:xfrm>
            <a:off x="2286000" y="2743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9370" name="Line 58"/>
          <p:cNvSpPr>
            <a:spLocks noChangeShapeType="1"/>
          </p:cNvSpPr>
          <p:nvPr/>
        </p:nvSpPr>
        <p:spPr bwMode="auto">
          <a:xfrm>
            <a:off x="2286000" y="3276600"/>
            <a:ext cx="914400" cy="0"/>
          </a:xfrm>
          <a:prstGeom prst="line">
            <a:avLst/>
          </a:prstGeom>
          <a:noFill/>
          <a:ln w="12700">
            <a:solidFill>
              <a:schemeClr val="tx1"/>
            </a:solidFill>
            <a:round/>
            <a:headEnd/>
            <a:tailEnd type="triangle" w="med" len="med"/>
          </a:ln>
        </p:spPr>
        <p:txBody>
          <a:bodyPr wrap="none"/>
          <a:lstStyle/>
          <a:p>
            <a:endParaRPr lang="en-US"/>
          </a:p>
        </p:txBody>
      </p:sp>
      <p:sp>
        <p:nvSpPr>
          <p:cNvPr id="269371" name="Line 59"/>
          <p:cNvSpPr>
            <a:spLocks noChangeShapeType="1"/>
          </p:cNvSpPr>
          <p:nvPr/>
        </p:nvSpPr>
        <p:spPr bwMode="auto">
          <a:xfrm>
            <a:off x="2209800" y="3352800"/>
            <a:ext cx="0" cy="457200"/>
          </a:xfrm>
          <a:prstGeom prst="line">
            <a:avLst/>
          </a:prstGeom>
          <a:noFill/>
          <a:ln w="12700">
            <a:solidFill>
              <a:schemeClr val="tx1"/>
            </a:solidFill>
            <a:prstDash val="sysDot"/>
            <a:round/>
            <a:headEnd/>
            <a:tailEnd/>
          </a:ln>
        </p:spPr>
        <p:txBody>
          <a:bodyPr wrap="none"/>
          <a:lstStyle/>
          <a:p>
            <a:endParaRPr lang="en-US"/>
          </a:p>
        </p:txBody>
      </p:sp>
      <p:sp>
        <p:nvSpPr>
          <p:cNvPr id="269372" name="Line 60"/>
          <p:cNvSpPr>
            <a:spLocks noChangeShapeType="1"/>
          </p:cNvSpPr>
          <p:nvPr/>
        </p:nvSpPr>
        <p:spPr bwMode="auto">
          <a:xfrm>
            <a:off x="3276600" y="3352800"/>
            <a:ext cx="0" cy="457200"/>
          </a:xfrm>
          <a:prstGeom prst="line">
            <a:avLst/>
          </a:prstGeom>
          <a:noFill/>
          <a:ln w="12700">
            <a:solidFill>
              <a:schemeClr val="tx1"/>
            </a:solidFill>
            <a:prstDash val="sysDot"/>
            <a:round/>
            <a:headEnd/>
            <a:tailEnd/>
          </a:ln>
        </p:spPr>
        <p:txBody>
          <a:bodyPr wrap="none"/>
          <a:lstStyle/>
          <a:p>
            <a:endParaRPr lang="en-US"/>
          </a:p>
        </p:txBody>
      </p:sp>
      <p:sp>
        <p:nvSpPr>
          <p:cNvPr id="269373" name="Oval 61"/>
          <p:cNvSpPr>
            <a:spLocks noChangeArrowheads="1"/>
          </p:cNvSpPr>
          <p:nvPr/>
        </p:nvSpPr>
        <p:spPr bwMode="auto">
          <a:xfrm>
            <a:off x="21336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74" name="Line 62"/>
          <p:cNvSpPr>
            <a:spLocks noChangeShapeType="1"/>
          </p:cNvSpPr>
          <p:nvPr/>
        </p:nvSpPr>
        <p:spPr bwMode="auto">
          <a:xfrm>
            <a:off x="2209800" y="3962400"/>
            <a:ext cx="0" cy="381000"/>
          </a:xfrm>
          <a:prstGeom prst="line">
            <a:avLst/>
          </a:prstGeom>
          <a:noFill/>
          <a:ln w="12700">
            <a:solidFill>
              <a:schemeClr val="tx1"/>
            </a:solidFill>
            <a:round/>
            <a:headEnd/>
            <a:tailEnd type="triangle" w="med" len="med"/>
          </a:ln>
        </p:spPr>
        <p:txBody>
          <a:bodyPr wrap="none"/>
          <a:lstStyle/>
          <a:p>
            <a:endParaRPr lang="en-US"/>
          </a:p>
        </p:txBody>
      </p:sp>
      <p:sp>
        <p:nvSpPr>
          <p:cNvPr id="269375" name="Oval 63"/>
          <p:cNvSpPr>
            <a:spLocks noChangeArrowheads="1"/>
          </p:cNvSpPr>
          <p:nvPr/>
        </p:nvSpPr>
        <p:spPr bwMode="auto">
          <a:xfrm>
            <a:off x="21336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76" name="Oval 64"/>
          <p:cNvSpPr>
            <a:spLocks noChangeArrowheads="1"/>
          </p:cNvSpPr>
          <p:nvPr/>
        </p:nvSpPr>
        <p:spPr bwMode="auto">
          <a:xfrm>
            <a:off x="3200400" y="3810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77" name="Line 65"/>
          <p:cNvSpPr>
            <a:spLocks noChangeShapeType="1"/>
          </p:cNvSpPr>
          <p:nvPr/>
        </p:nvSpPr>
        <p:spPr bwMode="auto">
          <a:xfrm>
            <a:off x="3276600" y="3962400"/>
            <a:ext cx="0" cy="381000"/>
          </a:xfrm>
          <a:prstGeom prst="line">
            <a:avLst/>
          </a:prstGeom>
          <a:noFill/>
          <a:ln w="12700">
            <a:solidFill>
              <a:schemeClr val="tx1"/>
            </a:solidFill>
            <a:round/>
            <a:headEnd type="triangle" w="med" len="med"/>
            <a:tailEnd/>
          </a:ln>
        </p:spPr>
        <p:txBody>
          <a:bodyPr wrap="none"/>
          <a:lstStyle/>
          <a:p>
            <a:endParaRPr lang="en-US"/>
          </a:p>
        </p:txBody>
      </p:sp>
      <p:sp>
        <p:nvSpPr>
          <p:cNvPr id="269378" name="Oval 66"/>
          <p:cNvSpPr>
            <a:spLocks noChangeArrowheads="1"/>
          </p:cNvSpPr>
          <p:nvPr/>
        </p:nvSpPr>
        <p:spPr bwMode="auto">
          <a:xfrm>
            <a:off x="3200400" y="4343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69379" name="Line 67"/>
          <p:cNvSpPr>
            <a:spLocks noChangeShapeType="1"/>
          </p:cNvSpPr>
          <p:nvPr/>
        </p:nvSpPr>
        <p:spPr bwMode="auto">
          <a:xfrm>
            <a:off x="2286000" y="3886200"/>
            <a:ext cx="914400" cy="0"/>
          </a:xfrm>
          <a:prstGeom prst="line">
            <a:avLst/>
          </a:prstGeom>
          <a:noFill/>
          <a:ln w="12700">
            <a:solidFill>
              <a:schemeClr val="tx1"/>
            </a:solidFill>
            <a:round/>
            <a:headEnd/>
            <a:tailEnd type="triangle" w="med" len="med"/>
          </a:ln>
        </p:spPr>
        <p:txBody>
          <a:bodyPr wrap="none"/>
          <a:lstStyle/>
          <a:p>
            <a:endParaRPr lang="en-US"/>
          </a:p>
        </p:txBody>
      </p:sp>
      <p:sp>
        <p:nvSpPr>
          <p:cNvPr id="269380" name="Line 68"/>
          <p:cNvSpPr>
            <a:spLocks noChangeShapeType="1"/>
          </p:cNvSpPr>
          <p:nvPr/>
        </p:nvSpPr>
        <p:spPr bwMode="auto">
          <a:xfrm>
            <a:off x="2286000" y="4419600"/>
            <a:ext cx="914400" cy="0"/>
          </a:xfrm>
          <a:prstGeom prst="line">
            <a:avLst/>
          </a:prstGeom>
          <a:noFill/>
          <a:ln w="12700">
            <a:solidFill>
              <a:schemeClr val="tx1"/>
            </a:solidFill>
            <a:round/>
            <a:headEnd/>
            <a:tailEnd type="triangle" w="med" len="med"/>
          </a:ln>
        </p:spPr>
        <p:txBody>
          <a:bodyPr wrap="none"/>
          <a:lstStyle/>
          <a:p>
            <a:endParaRPr lang="en-US"/>
          </a:p>
        </p:txBody>
      </p:sp>
      <p:sp>
        <p:nvSpPr>
          <p:cNvPr id="269381" name="Text Box 69"/>
          <p:cNvSpPr txBox="1">
            <a:spLocks noChangeArrowheads="1"/>
          </p:cNvSpPr>
          <p:nvPr/>
        </p:nvSpPr>
        <p:spPr bwMode="auto">
          <a:xfrm>
            <a:off x="2514600" y="1828800"/>
            <a:ext cx="35560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0</a:t>
            </a:r>
          </a:p>
        </p:txBody>
      </p:sp>
      <p:sp>
        <p:nvSpPr>
          <p:cNvPr id="269382" name="Text Box 70"/>
          <p:cNvSpPr txBox="1">
            <a:spLocks noChangeArrowheads="1"/>
          </p:cNvSpPr>
          <p:nvPr/>
        </p:nvSpPr>
        <p:spPr bwMode="auto">
          <a:xfrm>
            <a:off x="2514600" y="2362200"/>
            <a:ext cx="368300" cy="336550"/>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1</a:t>
            </a:r>
          </a:p>
        </p:txBody>
      </p:sp>
      <p:sp>
        <p:nvSpPr>
          <p:cNvPr id="269383" name="Text Box 71"/>
          <p:cNvSpPr txBox="1">
            <a:spLocks noChangeArrowheads="1"/>
          </p:cNvSpPr>
          <p:nvPr/>
        </p:nvSpPr>
        <p:spPr bwMode="auto">
          <a:xfrm>
            <a:off x="2514600" y="2895600"/>
            <a:ext cx="35560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2</a:t>
            </a:r>
          </a:p>
        </p:txBody>
      </p:sp>
      <p:sp>
        <p:nvSpPr>
          <p:cNvPr id="269384" name="Text Box 72"/>
          <p:cNvSpPr txBox="1">
            <a:spLocks noChangeArrowheads="1"/>
          </p:cNvSpPr>
          <p:nvPr/>
        </p:nvSpPr>
        <p:spPr bwMode="auto">
          <a:xfrm>
            <a:off x="2514600" y="3505200"/>
            <a:ext cx="500063"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N-1</a:t>
            </a:r>
          </a:p>
        </p:txBody>
      </p:sp>
      <p:sp>
        <p:nvSpPr>
          <p:cNvPr id="269385" name="Text Box 73"/>
          <p:cNvSpPr txBox="1">
            <a:spLocks noChangeArrowheads="1"/>
          </p:cNvSpPr>
          <p:nvPr/>
        </p:nvSpPr>
        <p:spPr bwMode="auto">
          <a:xfrm>
            <a:off x="2514600" y="4038600"/>
            <a:ext cx="38735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N</a:t>
            </a:r>
          </a:p>
        </p:txBody>
      </p:sp>
      <p:sp>
        <p:nvSpPr>
          <p:cNvPr id="269386" name="Text Box 74"/>
          <p:cNvSpPr txBox="1">
            <a:spLocks noChangeArrowheads="1"/>
          </p:cNvSpPr>
          <p:nvPr/>
        </p:nvSpPr>
        <p:spPr bwMode="auto">
          <a:xfrm>
            <a:off x="1828800" y="22098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87" name="Text Box 75"/>
          <p:cNvSpPr txBox="1">
            <a:spLocks noChangeArrowheads="1"/>
          </p:cNvSpPr>
          <p:nvPr/>
        </p:nvSpPr>
        <p:spPr bwMode="auto">
          <a:xfrm>
            <a:off x="1828800" y="28194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88" name="Text Box 76"/>
          <p:cNvSpPr txBox="1">
            <a:spLocks noChangeArrowheads="1"/>
          </p:cNvSpPr>
          <p:nvPr/>
        </p:nvSpPr>
        <p:spPr bwMode="auto">
          <a:xfrm>
            <a:off x="1828800" y="39624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69389" name="Text Box 77"/>
          <p:cNvSpPr txBox="1">
            <a:spLocks noChangeArrowheads="1"/>
          </p:cNvSpPr>
          <p:nvPr/>
        </p:nvSpPr>
        <p:spPr bwMode="auto">
          <a:xfrm>
            <a:off x="1371600" y="1752600"/>
            <a:ext cx="52705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x[n]</a:t>
            </a:r>
          </a:p>
        </p:txBody>
      </p:sp>
      <p:sp>
        <p:nvSpPr>
          <p:cNvPr id="269390" name="Text Box 78"/>
          <p:cNvSpPr txBox="1">
            <a:spLocks noChangeArrowheads="1"/>
          </p:cNvSpPr>
          <p:nvPr/>
        </p:nvSpPr>
        <p:spPr bwMode="auto">
          <a:xfrm>
            <a:off x="3657600" y="1752600"/>
            <a:ext cx="527050"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y[n]</a:t>
            </a:r>
          </a:p>
        </p:txBody>
      </p:sp>
      <p:sp>
        <p:nvSpPr>
          <p:cNvPr id="269391" name="Slide Number Placeholder 80"/>
          <p:cNvSpPr>
            <a:spLocks noGrp="1"/>
          </p:cNvSpPr>
          <p:nvPr>
            <p:ph type="sldNum" sz="quarter" idx="12"/>
          </p:nvPr>
        </p:nvSpPr>
        <p:spPr>
          <a:noFill/>
        </p:spPr>
        <p:txBody>
          <a:bodyPr/>
          <a:lstStyle/>
          <a:p>
            <a:fld id="{5407156A-7072-46A6-8D9A-64544FB7C6E6}" type="slidenum">
              <a:rPr lang="en-US" altLang="en-US" smtClean="0"/>
              <a:pPr/>
              <a:t>28</a:t>
            </a:fld>
            <a:endParaRPr lang="en-US" alt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defRPr/>
            </a:pPr>
            <a:r>
              <a:rPr lang="en-US" sz="2400" smtClean="0">
                <a:latin typeface="+mn-lt"/>
              </a:rPr>
              <a:t>Transposed Form of FIR Network</a:t>
            </a:r>
          </a:p>
        </p:txBody>
      </p:sp>
      <p:grpSp>
        <p:nvGrpSpPr>
          <p:cNvPr id="2" name="Group 49"/>
          <p:cNvGrpSpPr>
            <a:grpSpLocks/>
          </p:cNvGrpSpPr>
          <p:nvPr/>
        </p:nvGrpSpPr>
        <p:grpSpPr bwMode="auto">
          <a:xfrm>
            <a:off x="1447800" y="2133600"/>
            <a:ext cx="6056313" cy="1512888"/>
            <a:chOff x="1392" y="1728"/>
            <a:chExt cx="3815" cy="953"/>
          </a:xfrm>
        </p:grpSpPr>
        <p:sp>
          <p:nvSpPr>
            <p:cNvPr id="270341" name="Oval 3"/>
            <p:cNvSpPr>
              <a:spLocks noChangeArrowheads="1"/>
            </p:cNvSpPr>
            <p:nvPr/>
          </p:nvSpPr>
          <p:spPr bwMode="auto">
            <a:xfrm>
              <a:off x="1536"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42" name="Line 4"/>
            <p:cNvSpPr>
              <a:spLocks noChangeShapeType="1"/>
            </p:cNvSpPr>
            <p:nvPr/>
          </p:nvSpPr>
          <p:spPr bwMode="auto">
            <a:xfrm>
              <a:off x="1632" y="2400"/>
              <a:ext cx="288" cy="0"/>
            </a:xfrm>
            <a:prstGeom prst="line">
              <a:avLst/>
            </a:prstGeom>
            <a:noFill/>
            <a:ln w="12700">
              <a:solidFill>
                <a:schemeClr val="tx1"/>
              </a:solidFill>
              <a:round/>
              <a:headEnd/>
              <a:tailEnd type="triangle" w="med" len="med"/>
            </a:ln>
          </p:spPr>
          <p:txBody>
            <a:bodyPr wrap="none"/>
            <a:lstStyle/>
            <a:p>
              <a:endParaRPr lang="en-US"/>
            </a:p>
          </p:txBody>
        </p:sp>
        <p:sp>
          <p:nvSpPr>
            <p:cNvPr id="270343" name="Oval 5"/>
            <p:cNvSpPr>
              <a:spLocks noChangeArrowheads="1"/>
            </p:cNvSpPr>
            <p:nvPr/>
          </p:nvSpPr>
          <p:spPr bwMode="auto">
            <a:xfrm>
              <a:off x="1920"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44" name="Line 6"/>
            <p:cNvSpPr>
              <a:spLocks noChangeShapeType="1"/>
            </p:cNvSpPr>
            <p:nvPr/>
          </p:nvSpPr>
          <p:spPr bwMode="auto">
            <a:xfrm>
              <a:off x="1968"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45" name="Line 7"/>
            <p:cNvSpPr>
              <a:spLocks noChangeShapeType="1"/>
            </p:cNvSpPr>
            <p:nvPr/>
          </p:nvSpPr>
          <p:spPr bwMode="auto">
            <a:xfrm>
              <a:off x="2016" y="2400"/>
              <a:ext cx="384" cy="0"/>
            </a:xfrm>
            <a:prstGeom prst="line">
              <a:avLst/>
            </a:prstGeom>
            <a:noFill/>
            <a:ln w="12700">
              <a:solidFill>
                <a:schemeClr val="tx1"/>
              </a:solidFill>
              <a:round/>
              <a:headEnd/>
              <a:tailEnd type="triangle" w="med" len="med"/>
            </a:ln>
          </p:spPr>
          <p:txBody>
            <a:bodyPr wrap="none"/>
            <a:lstStyle/>
            <a:p>
              <a:endParaRPr lang="en-US"/>
            </a:p>
          </p:txBody>
        </p:sp>
        <p:sp>
          <p:nvSpPr>
            <p:cNvPr id="270346" name="Line 8"/>
            <p:cNvSpPr>
              <a:spLocks noChangeShapeType="1"/>
            </p:cNvSpPr>
            <p:nvPr/>
          </p:nvSpPr>
          <p:spPr bwMode="auto">
            <a:xfrm>
              <a:off x="2016" y="2016"/>
              <a:ext cx="384" cy="0"/>
            </a:xfrm>
            <a:prstGeom prst="line">
              <a:avLst/>
            </a:prstGeom>
            <a:noFill/>
            <a:ln w="12700">
              <a:solidFill>
                <a:schemeClr val="tx1"/>
              </a:solidFill>
              <a:round/>
              <a:headEnd/>
              <a:tailEnd type="triangle" w="med" len="med"/>
            </a:ln>
          </p:spPr>
          <p:txBody>
            <a:bodyPr wrap="none"/>
            <a:lstStyle/>
            <a:p>
              <a:endParaRPr lang="en-US"/>
            </a:p>
          </p:txBody>
        </p:sp>
        <p:sp>
          <p:nvSpPr>
            <p:cNvPr id="270347" name="Oval 9"/>
            <p:cNvSpPr>
              <a:spLocks noChangeArrowheads="1"/>
            </p:cNvSpPr>
            <p:nvPr/>
          </p:nvSpPr>
          <p:spPr bwMode="auto">
            <a:xfrm>
              <a:off x="2400"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48" name="Oval 10"/>
            <p:cNvSpPr>
              <a:spLocks noChangeArrowheads="1"/>
            </p:cNvSpPr>
            <p:nvPr/>
          </p:nvSpPr>
          <p:spPr bwMode="auto">
            <a:xfrm>
              <a:off x="2400"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49" name="Line 11"/>
            <p:cNvSpPr>
              <a:spLocks noChangeShapeType="1"/>
            </p:cNvSpPr>
            <p:nvPr/>
          </p:nvSpPr>
          <p:spPr bwMode="auto">
            <a:xfrm>
              <a:off x="2448"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50" name="Line 12"/>
            <p:cNvSpPr>
              <a:spLocks noChangeShapeType="1"/>
            </p:cNvSpPr>
            <p:nvPr/>
          </p:nvSpPr>
          <p:spPr bwMode="auto">
            <a:xfrm>
              <a:off x="2496" y="2016"/>
              <a:ext cx="384" cy="0"/>
            </a:xfrm>
            <a:prstGeom prst="line">
              <a:avLst/>
            </a:prstGeom>
            <a:noFill/>
            <a:ln w="12700">
              <a:solidFill>
                <a:schemeClr val="tx1"/>
              </a:solidFill>
              <a:round/>
              <a:headEnd/>
              <a:tailEnd type="triangle" w="med" len="med"/>
            </a:ln>
          </p:spPr>
          <p:txBody>
            <a:bodyPr wrap="none"/>
            <a:lstStyle/>
            <a:p>
              <a:endParaRPr lang="en-US"/>
            </a:p>
          </p:txBody>
        </p:sp>
        <p:sp>
          <p:nvSpPr>
            <p:cNvPr id="270351" name="Line 13"/>
            <p:cNvSpPr>
              <a:spLocks noChangeShapeType="1"/>
            </p:cNvSpPr>
            <p:nvPr/>
          </p:nvSpPr>
          <p:spPr bwMode="auto">
            <a:xfrm>
              <a:off x="2496" y="2400"/>
              <a:ext cx="384" cy="0"/>
            </a:xfrm>
            <a:prstGeom prst="line">
              <a:avLst/>
            </a:prstGeom>
            <a:noFill/>
            <a:ln w="12700">
              <a:solidFill>
                <a:schemeClr val="tx1"/>
              </a:solidFill>
              <a:round/>
              <a:headEnd/>
              <a:tailEnd type="triangle" w="med" len="med"/>
            </a:ln>
          </p:spPr>
          <p:txBody>
            <a:bodyPr wrap="none"/>
            <a:lstStyle/>
            <a:p>
              <a:endParaRPr lang="en-US"/>
            </a:p>
          </p:txBody>
        </p:sp>
        <p:sp>
          <p:nvSpPr>
            <p:cNvPr id="270352" name="Oval 14"/>
            <p:cNvSpPr>
              <a:spLocks noChangeArrowheads="1"/>
            </p:cNvSpPr>
            <p:nvPr/>
          </p:nvSpPr>
          <p:spPr bwMode="auto">
            <a:xfrm>
              <a:off x="2880"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53" name="Oval 15"/>
            <p:cNvSpPr>
              <a:spLocks noChangeArrowheads="1"/>
            </p:cNvSpPr>
            <p:nvPr/>
          </p:nvSpPr>
          <p:spPr bwMode="auto">
            <a:xfrm>
              <a:off x="2880"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54" name="Line 16"/>
            <p:cNvSpPr>
              <a:spLocks noChangeShapeType="1"/>
            </p:cNvSpPr>
            <p:nvPr/>
          </p:nvSpPr>
          <p:spPr bwMode="auto">
            <a:xfrm>
              <a:off x="2928"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55" name="Line 17"/>
            <p:cNvSpPr>
              <a:spLocks noChangeShapeType="1"/>
            </p:cNvSpPr>
            <p:nvPr/>
          </p:nvSpPr>
          <p:spPr bwMode="auto">
            <a:xfrm>
              <a:off x="2976" y="2016"/>
              <a:ext cx="144" cy="0"/>
            </a:xfrm>
            <a:prstGeom prst="line">
              <a:avLst/>
            </a:prstGeom>
            <a:noFill/>
            <a:ln w="12700">
              <a:solidFill>
                <a:schemeClr val="tx1"/>
              </a:solidFill>
              <a:round/>
              <a:headEnd/>
              <a:tailEnd type="triangle" w="med" len="med"/>
            </a:ln>
          </p:spPr>
          <p:txBody>
            <a:bodyPr wrap="none"/>
            <a:lstStyle/>
            <a:p>
              <a:endParaRPr lang="en-US"/>
            </a:p>
          </p:txBody>
        </p:sp>
        <p:sp>
          <p:nvSpPr>
            <p:cNvPr id="270356" name="Line 18"/>
            <p:cNvSpPr>
              <a:spLocks noChangeShapeType="1"/>
            </p:cNvSpPr>
            <p:nvPr/>
          </p:nvSpPr>
          <p:spPr bwMode="auto">
            <a:xfrm>
              <a:off x="2976" y="2400"/>
              <a:ext cx="144" cy="0"/>
            </a:xfrm>
            <a:prstGeom prst="line">
              <a:avLst/>
            </a:prstGeom>
            <a:noFill/>
            <a:ln w="12700">
              <a:solidFill>
                <a:schemeClr val="tx1"/>
              </a:solidFill>
              <a:round/>
              <a:headEnd/>
              <a:tailEnd type="triangle" w="med" len="med"/>
            </a:ln>
          </p:spPr>
          <p:txBody>
            <a:bodyPr wrap="none"/>
            <a:lstStyle/>
            <a:p>
              <a:endParaRPr lang="en-US"/>
            </a:p>
          </p:txBody>
        </p:sp>
        <p:sp>
          <p:nvSpPr>
            <p:cNvPr id="270357" name="Line 19"/>
            <p:cNvSpPr>
              <a:spLocks noChangeShapeType="1"/>
            </p:cNvSpPr>
            <p:nvPr/>
          </p:nvSpPr>
          <p:spPr bwMode="auto">
            <a:xfrm>
              <a:off x="3120" y="2016"/>
              <a:ext cx="384" cy="0"/>
            </a:xfrm>
            <a:prstGeom prst="line">
              <a:avLst/>
            </a:prstGeom>
            <a:noFill/>
            <a:ln w="12700">
              <a:solidFill>
                <a:schemeClr val="tx1"/>
              </a:solidFill>
              <a:prstDash val="sysDot"/>
              <a:round/>
              <a:headEnd/>
              <a:tailEnd/>
            </a:ln>
          </p:spPr>
          <p:txBody>
            <a:bodyPr wrap="none"/>
            <a:lstStyle/>
            <a:p>
              <a:endParaRPr lang="en-US"/>
            </a:p>
          </p:txBody>
        </p:sp>
        <p:sp>
          <p:nvSpPr>
            <p:cNvPr id="270358" name="Line 20"/>
            <p:cNvSpPr>
              <a:spLocks noChangeShapeType="1"/>
            </p:cNvSpPr>
            <p:nvPr/>
          </p:nvSpPr>
          <p:spPr bwMode="auto">
            <a:xfrm>
              <a:off x="3120" y="2400"/>
              <a:ext cx="384" cy="0"/>
            </a:xfrm>
            <a:prstGeom prst="line">
              <a:avLst/>
            </a:prstGeom>
            <a:noFill/>
            <a:ln w="12700">
              <a:solidFill>
                <a:schemeClr val="tx1"/>
              </a:solidFill>
              <a:prstDash val="sysDot"/>
              <a:round/>
              <a:headEnd/>
              <a:tailEnd/>
            </a:ln>
          </p:spPr>
          <p:txBody>
            <a:bodyPr wrap="none"/>
            <a:lstStyle/>
            <a:p>
              <a:endParaRPr lang="en-US"/>
            </a:p>
          </p:txBody>
        </p:sp>
        <p:sp>
          <p:nvSpPr>
            <p:cNvPr id="270359" name="Oval 21"/>
            <p:cNvSpPr>
              <a:spLocks noChangeArrowheads="1"/>
            </p:cNvSpPr>
            <p:nvPr/>
          </p:nvSpPr>
          <p:spPr bwMode="auto">
            <a:xfrm>
              <a:off x="3504"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60" name="Oval 22"/>
            <p:cNvSpPr>
              <a:spLocks noChangeArrowheads="1"/>
            </p:cNvSpPr>
            <p:nvPr/>
          </p:nvSpPr>
          <p:spPr bwMode="auto">
            <a:xfrm>
              <a:off x="3504"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61" name="Line 23"/>
            <p:cNvSpPr>
              <a:spLocks noChangeShapeType="1"/>
            </p:cNvSpPr>
            <p:nvPr/>
          </p:nvSpPr>
          <p:spPr bwMode="auto">
            <a:xfrm>
              <a:off x="3552"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62" name="Line 24"/>
            <p:cNvSpPr>
              <a:spLocks noChangeShapeType="1"/>
            </p:cNvSpPr>
            <p:nvPr/>
          </p:nvSpPr>
          <p:spPr bwMode="auto">
            <a:xfrm>
              <a:off x="3600" y="2016"/>
              <a:ext cx="384" cy="0"/>
            </a:xfrm>
            <a:prstGeom prst="line">
              <a:avLst/>
            </a:prstGeom>
            <a:noFill/>
            <a:ln w="12700">
              <a:solidFill>
                <a:schemeClr val="tx1"/>
              </a:solidFill>
              <a:round/>
              <a:headEnd/>
              <a:tailEnd type="triangle" w="med" len="med"/>
            </a:ln>
          </p:spPr>
          <p:txBody>
            <a:bodyPr wrap="none"/>
            <a:lstStyle/>
            <a:p>
              <a:endParaRPr lang="en-US"/>
            </a:p>
          </p:txBody>
        </p:sp>
        <p:sp>
          <p:nvSpPr>
            <p:cNvPr id="270363" name="Line 25"/>
            <p:cNvSpPr>
              <a:spLocks noChangeShapeType="1"/>
            </p:cNvSpPr>
            <p:nvPr/>
          </p:nvSpPr>
          <p:spPr bwMode="auto">
            <a:xfrm>
              <a:off x="3600" y="2400"/>
              <a:ext cx="384" cy="0"/>
            </a:xfrm>
            <a:prstGeom prst="line">
              <a:avLst/>
            </a:prstGeom>
            <a:noFill/>
            <a:ln w="12700">
              <a:solidFill>
                <a:schemeClr val="tx1"/>
              </a:solidFill>
              <a:round/>
              <a:headEnd/>
              <a:tailEnd type="triangle" w="med" len="med"/>
            </a:ln>
          </p:spPr>
          <p:txBody>
            <a:bodyPr wrap="none"/>
            <a:lstStyle/>
            <a:p>
              <a:endParaRPr lang="en-US"/>
            </a:p>
          </p:txBody>
        </p:sp>
        <p:sp>
          <p:nvSpPr>
            <p:cNvPr id="270364" name="Oval 26"/>
            <p:cNvSpPr>
              <a:spLocks noChangeArrowheads="1"/>
            </p:cNvSpPr>
            <p:nvPr/>
          </p:nvSpPr>
          <p:spPr bwMode="auto">
            <a:xfrm>
              <a:off x="3984"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65" name="Oval 27"/>
            <p:cNvSpPr>
              <a:spLocks noChangeArrowheads="1"/>
            </p:cNvSpPr>
            <p:nvPr/>
          </p:nvSpPr>
          <p:spPr bwMode="auto">
            <a:xfrm>
              <a:off x="3984"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66" name="Line 28"/>
            <p:cNvSpPr>
              <a:spLocks noChangeShapeType="1"/>
            </p:cNvSpPr>
            <p:nvPr/>
          </p:nvSpPr>
          <p:spPr bwMode="auto">
            <a:xfrm>
              <a:off x="4032"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67" name="Line 29"/>
            <p:cNvSpPr>
              <a:spLocks noChangeShapeType="1"/>
            </p:cNvSpPr>
            <p:nvPr/>
          </p:nvSpPr>
          <p:spPr bwMode="auto">
            <a:xfrm>
              <a:off x="4560" y="2016"/>
              <a:ext cx="384" cy="0"/>
            </a:xfrm>
            <a:prstGeom prst="line">
              <a:avLst/>
            </a:prstGeom>
            <a:noFill/>
            <a:ln w="12700">
              <a:solidFill>
                <a:schemeClr val="tx1"/>
              </a:solidFill>
              <a:round/>
              <a:headEnd/>
              <a:tailEnd type="triangle" w="med" len="med"/>
            </a:ln>
          </p:spPr>
          <p:txBody>
            <a:bodyPr wrap="none"/>
            <a:lstStyle/>
            <a:p>
              <a:endParaRPr lang="en-US"/>
            </a:p>
          </p:txBody>
        </p:sp>
        <p:sp>
          <p:nvSpPr>
            <p:cNvPr id="270368" name="Oval 30"/>
            <p:cNvSpPr>
              <a:spLocks noChangeArrowheads="1"/>
            </p:cNvSpPr>
            <p:nvPr/>
          </p:nvSpPr>
          <p:spPr bwMode="auto">
            <a:xfrm>
              <a:off x="4944"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69" name="Text Box 31"/>
            <p:cNvSpPr txBox="1">
              <a:spLocks noChangeArrowheads="1"/>
            </p:cNvSpPr>
            <p:nvPr/>
          </p:nvSpPr>
          <p:spPr bwMode="auto">
            <a:xfrm>
              <a:off x="2064" y="177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0370" name="Text Box 32"/>
            <p:cNvSpPr txBox="1">
              <a:spLocks noChangeArrowheads="1"/>
            </p:cNvSpPr>
            <p:nvPr/>
          </p:nvSpPr>
          <p:spPr bwMode="auto">
            <a:xfrm>
              <a:off x="2544" y="177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0371" name="Text Box 33"/>
            <p:cNvSpPr txBox="1">
              <a:spLocks noChangeArrowheads="1"/>
            </p:cNvSpPr>
            <p:nvPr/>
          </p:nvSpPr>
          <p:spPr bwMode="auto">
            <a:xfrm>
              <a:off x="3648" y="177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0372" name="Text Box 34"/>
            <p:cNvSpPr txBox="1">
              <a:spLocks noChangeArrowheads="1"/>
            </p:cNvSpPr>
            <p:nvPr/>
          </p:nvSpPr>
          <p:spPr bwMode="auto">
            <a:xfrm>
              <a:off x="4848" y="1728"/>
              <a:ext cx="359"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y[n]</a:t>
              </a:r>
            </a:p>
          </p:txBody>
        </p:sp>
        <p:sp>
          <p:nvSpPr>
            <p:cNvPr id="270373" name="Text Box 35"/>
            <p:cNvSpPr txBox="1">
              <a:spLocks noChangeArrowheads="1"/>
            </p:cNvSpPr>
            <p:nvPr/>
          </p:nvSpPr>
          <p:spPr bwMode="auto">
            <a:xfrm>
              <a:off x="1392" y="2448"/>
              <a:ext cx="359"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x[n]</a:t>
              </a:r>
            </a:p>
          </p:txBody>
        </p:sp>
        <p:sp>
          <p:nvSpPr>
            <p:cNvPr id="270374" name="Text Box 36"/>
            <p:cNvSpPr txBox="1">
              <a:spLocks noChangeArrowheads="1"/>
            </p:cNvSpPr>
            <p:nvPr/>
          </p:nvSpPr>
          <p:spPr bwMode="auto">
            <a:xfrm>
              <a:off x="1968" y="2112"/>
              <a:ext cx="383"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h[M]</a:t>
              </a:r>
            </a:p>
          </p:txBody>
        </p:sp>
        <p:sp>
          <p:nvSpPr>
            <p:cNvPr id="270375" name="Text Box 37"/>
            <p:cNvSpPr txBox="1">
              <a:spLocks noChangeArrowheads="1"/>
            </p:cNvSpPr>
            <p:nvPr/>
          </p:nvSpPr>
          <p:spPr bwMode="auto">
            <a:xfrm>
              <a:off x="2448" y="2112"/>
              <a:ext cx="510" cy="212"/>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h[M-1]</a:t>
              </a:r>
            </a:p>
          </p:txBody>
        </p:sp>
        <p:sp>
          <p:nvSpPr>
            <p:cNvPr id="270376" name="Text Box 38"/>
            <p:cNvSpPr txBox="1">
              <a:spLocks noChangeArrowheads="1"/>
            </p:cNvSpPr>
            <p:nvPr/>
          </p:nvSpPr>
          <p:spPr bwMode="auto">
            <a:xfrm>
              <a:off x="2928" y="2112"/>
              <a:ext cx="491"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h[M-2]</a:t>
              </a:r>
            </a:p>
          </p:txBody>
        </p:sp>
        <p:sp>
          <p:nvSpPr>
            <p:cNvPr id="270377" name="Text Box 39"/>
            <p:cNvSpPr txBox="1">
              <a:spLocks noChangeArrowheads="1"/>
            </p:cNvSpPr>
            <p:nvPr/>
          </p:nvSpPr>
          <p:spPr bwMode="auto">
            <a:xfrm>
              <a:off x="3552" y="2112"/>
              <a:ext cx="332"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h[2]</a:t>
              </a:r>
            </a:p>
          </p:txBody>
        </p:sp>
        <p:sp>
          <p:nvSpPr>
            <p:cNvPr id="270378" name="Text Box 40"/>
            <p:cNvSpPr txBox="1">
              <a:spLocks noChangeArrowheads="1"/>
            </p:cNvSpPr>
            <p:nvPr/>
          </p:nvSpPr>
          <p:spPr bwMode="auto">
            <a:xfrm>
              <a:off x="4032" y="2112"/>
              <a:ext cx="344" cy="212"/>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h[1]</a:t>
              </a:r>
            </a:p>
          </p:txBody>
        </p:sp>
        <p:sp>
          <p:nvSpPr>
            <p:cNvPr id="270379" name="Oval 41"/>
            <p:cNvSpPr>
              <a:spLocks noChangeArrowheads="1"/>
            </p:cNvSpPr>
            <p:nvPr/>
          </p:nvSpPr>
          <p:spPr bwMode="auto">
            <a:xfrm>
              <a:off x="1920"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80" name="Line 42"/>
            <p:cNvSpPr>
              <a:spLocks noChangeShapeType="1"/>
            </p:cNvSpPr>
            <p:nvPr/>
          </p:nvSpPr>
          <p:spPr bwMode="auto">
            <a:xfrm>
              <a:off x="4080" y="2016"/>
              <a:ext cx="384" cy="0"/>
            </a:xfrm>
            <a:prstGeom prst="line">
              <a:avLst/>
            </a:prstGeom>
            <a:noFill/>
            <a:ln w="12700">
              <a:solidFill>
                <a:schemeClr val="tx1"/>
              </a:solidFill>
              <a:round/>
              <a:headEnd/>
              <a:tailEnd type="triangle" w="med" len="med"/>
            </a:ln>
          </p:spPr>
          <p:txBody>
            <a:bodyPr wrap="none"/>
            <a:lstStyle/>
            <a:p>
              <a:endParaRPr lang="en-US"/>
            </a:p>
          </p:txBody>
        </p:sp>
        <p:sp>
          <p:nvSpPr>
            <p:cNvPr id="270381" name="Line 43"/>
            <p:cNvSpPr>
              <a:spLocks noChangeShapeType="1"/>
            </p:cNvSpPr>
            <p:nvPr/>
          </p:nvSpPr>
          <p:spPr bwMode="auto">
            <a:xfrm>
              <a:off x="4080" y="2400"/>
              <a:ext cx="384" cy="0"/>
            </a:xfrm>
            <a:prstGeom prst="line">
              <a:avLst/>
            </a:prstGeom>
            <a:noFill/>
            <a:ln w="12700">
              <a:solidFill>
                <a:schemeClr val="tx1"/>
              </a:solidFill>
              <a:round/>
              <a:headEnd/>
              <a:tailEnd type="triangle" w="med" len="med"/>
            </a:ln>
          </p:spPr>
          <p:txBody>
            <a:bodyPr wrap="none"/>
            <a:lstStyle/>
            <a:p>
              <a:endParaRPr lang="en-US"/>
            </a:p>
          </p:txBody>
        </p:sp>
        <p:sp>
          <p:nvSpPr>
            <p:cNvPr id="270382" name="Oval 44"/>
            <p:cNvSpPr>
              <a:spLocks noChangeArrowheads="1"/>
            </p:cNvSpPr>
            <p:nvPr/>
          </p:nvSpPr>
          <p:spPr bwMode="auto">
            <a:xfrm>
              <a:off x="4464" y="1968"/>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83" name="Oval 45"/>
            <p:cNvSpPr>
              <a:spLocks noChangeArrowheads="1"/>
            </p:cNvSpPr>
            <p:nvPr/>
          </p:nvSpPr>
          <p:spPr bwMode="auto">
            <a:xfrm>
              <a:off x="4464" y="235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0384" name="Line 46"/>
            <p:cNvSpPr>
              <a:spLocks noChangeShapeType="1"/>
            </p:cNvSpPr>
            <p:nvPr/>
          </p:nvSpPr>
          <p:spPr bwMode="auto">
            <a:xfrm>
              <a:off x="4512" y="2064"/>
              <a:ext cx="0" cy="288"/>
            </a:xfrm>
            <a:prstGeom prst="line">
              <a:avLst/>
            </a:prstGeom>
            <a:noFill/>
            <a:ln w="12700">
              <a:solidFill>
                <a:schemeClr val="tx1"/>
              </a:solidFill>
              <a:round/>
              <a:headEnd type="triangle" w="med" len="med"/>
              <a:tailEnd/>
            </a:ln>
          </p:spPr>
          <p:txBody>
            <a:bodyPr wrap="none"/>
            <a:lstStyle/>
            <a:p>
              <a:endParaRPr lang="en-US"/>
            </a:p>
          </p:txBody>
        </p:sp>
        <p:sp>
          <p:nvSpPr>
            <p:cNvPr id="270385" name="Text Box 47"/>
            <p:cNvSpPr txBox="1">
              <a:spLocks noChangeArrowheads="1"/>
            </p:cNvSpPr>
            <p:nvPr/>
          </p:nvSpPr>
          <p:spPr bwMode="auto">
            <a:xfrm>
              <a:off x="4128" y="177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0386" name="Text Box 48"/>
            <p:cNvSpPr txBox="1">
              <a:spLocks noChangeArrowheads="1"/>
            </p:cNvSpPr>
            <p:nvPr/>
          </p:nvSpPr>
          <p:spPr bwMode="auto">
            <a:xfrm>
              <a:off x="4512" y="2112"/>
              <a:ext cx="332"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h[0]</a:t>
              </a:r>
            </a:p>
          </p:txBody>
        </p:sp>
      </p:grpSp>
      <p:sp>
        <p:nvSpPr>
          <p:cNvPr id="270340" name="Slide Number Placeholder 51"/>
          <p:cNvSpPr>
            <a:spLocks noGrp="1"/>
          </p:cNvSpPr>
          <p:nvPr>
            <p:ph type="sldNum" sz="quarter" idx="12"/>
          </p:nvPr>
        </p:nvSpPr>
        <p:spPr>
          <a:noFill/>
        </p:spPr>
        <p:txBody>
          <a:bodyPr/>
          <a:lstStyle/>
          <a:p>
            <a:fld id="{7252A128-99EB-4512-A0B8-FD937C4D656E}" type="slidenum">
              <a:rPr lang="en-US" altLang="en-US" smtClean="0"/>
              <a:pPr/>
              <a:t>29</a:t>
            </a:fld>
            <a:endParaRPr lang="en-US"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defRPr/>
            </a:pPr>
            <a:r>
              <a:rPr lang="en-US" sz="2800" dirty="0" smtClean="0">
                <a:effectLst>
                  <a:outerShdw blurRad="38100" dist="38100" dir="2700000" algn="tl">
                    <a:srgbClr val="C0C0C0"/>
                  </a:outerShdw>
                </a:effectLst>
              </a:rPr>
              <a:t>Introduction</a:t>
            </a:r>
          </a:p>
        </p:txBody>
      </p:sp>
      <p:sp>
        <p:nvSpPr>
          <p:cNvPr id="7171" name="Rectangle 3"/>
          <p:cNvSpPr>
            <a:spLocks noGrp="1" noChangeArrowheads="1"/>
          </p:cNvSpPr>
          <p:nvPr>
            <p:ph type="body" idx="1"/>
          </p:nvPr>
        </p:nvSpPr>
        <p:spPr/>
        <p:txBody>
          <a:bodyPr/>
          <a:lstStyle/>
          <a:p>
            <a:pPr>
              <a:defRPr/>
            </a:pPr>
            <a:r>
              <a:rPr lang="en-US" sz="2000" dirty="0" smtClean="0"/>
              <a:t>Example: The system function of a discrete-time system is</a:t>
            </a:r>
          </a:p>
          <a:p>
            <a:pPr>
              <a:defRPr/>
            </a:pPr>
            <a:endParaRPr lang="en-US" sz="2000" dirty="0" smtClean="0"/>
          </a:p>
          <a:p>
            <a:pPr>
              <a:buFontTx/>
              <a:buNone/>
              <a:defRPr/>
            </a:pPr>
            <a:r>
              <a:rPr lang="en-US" sz="1800" dirty="0" smtClean="0"/>
              <a:t>					|z| &gt; |a|</a:t>
            </a:r>
          </a:p>
          <a:p>
            <a:pPr>
              <a:defRPr/>
            </a:pPr>
            <a:endParaRPr lang="en-US" sz="2000" dirty="0" smtClean="0"/>
          </a:p>
          <a:p>
            <a:pPr>
              <a:defRPr/>
            </a:pPr>
            <a:endParaRPr lang="en-US" sz="2000" dirty="0" smtClean="0"/>
          </a:p>
          <a:p>
            <a:pPr>
              <a:defRPr/>
            </a:pPr>
            <a:r>
              <a:rPr lang="en-US" sz="2000" dirty="0" smtClean="0"/>
              <a:t>Its impulse response will be</a:t>
            </a:r>
          </a:p>
          <a:p>
            <a:pPr>
              <a:buFontTx/>
              <a:buNone/>
              <a:defRPr/>
            </a:pPr>
            <a:r>
              <a:rPr lang="en-US" sz="1800" dirty="0" smtClean="0"/>
              <a:t>		h[n] = b</a:t>
            </a:r>
            <a:r>
              <a:rPr lang="en-US" sz="1800" baseline="-25000" dirty="0" smtClean="0"/>
              <a:t>0</a:t>
            </a:r>
            <a:r>
              <a:rPr lang="en-US" sz="1800" dirty="0" smtClean="0"/>
              <a:t>a</a:t>
            </a:r>
            <a:r>
              <a:rPr lang="en-US" sz="1800" baseline="30000" dirty="0" smtClean="0"/>
              <a:t>n</a:t>
            </a:r>
            <a:r>
              <a:rPr lang="en-US" sz="1800" dirty="0" smtClean="0"/>
              <a:t>u[n] + b</a:t>
            </a:r>
            <a:r>
              <a:rPr lang="en-US" sz="1800" baseline="-25000" dirty="0" smtClean="0"/>
              <a:t>1</a:t>
            </a:r>
            <a:r>
              <a:rPr lang="en-US" sz="1800" dirty="0" smtClean="0"/>
              <a:t>a</a:t>
            </a:r>
            <a:r>
              <a:rPr lang="en-US" sz="1800" baseline="30000" dirty="0" smtClean="0"/>
              <a:t>n-1</a:t>
            </a:r>
            <a:r>
              <a:rPr lang="en-US" sz="1800" dirty="0" smtClean="0"/>
              <a:t>u[n-1]</a:t>
            </a:r>
          </a:p>
          <a:p>
            <a:pPr>
              <a:defRPr/>
            </a:pPr>
            <a:r>
              <a:rPr lang="en-US" sz="2000" dirty="0" smtClean="0"/>
              <a:t>Its difference equation will be</a:t>
            </a:r>
          </a:p>
          <a:p>
            <a:pPr>
              <a:buFontTx/>
              <a:buNone/>
              <a:defRPr/>
            </a:pPr>
            <a:r>
              <a:rPr lang="en-US" sz="1800" dirty="0" smtClean="0"/>
              <a:t>		y[n] –ay[n-1] = b</a:t>
            </a:r>
            <a:r>
              <a:rPr lang="en-US" sz="1800" baseline="-25000" dirty="0" smtClean="0"/>
              <a:t>0</a:t>
            </a:r>
            <a:r>
              <a:rPr lang="en-US" sz="1800" dirty="0" smtClean="0"/>
              <a:t>x[n] + b</a:t>
            </a:r>
            <a:r>
              <a:rPr lang="en-US" sz="1800" baseline="-25000" dirty="0" smtClean="0"/>
              <a:t>1</a:t>
            </a:r>
            <a:r>
              <a:rPr lang="en-US" sz="1800" dirty="0" smtClean="0"/>
              <a:t>x[n-1]</a:t>
            </a:r>
          </a:p>
          <a:p>
            <a:pPr>
              <a:buFontTx/>
              <a:buNone/>
              <a:defRPr/>
            </a:pPr>
            <a:r>
              <a:rPr lang="en-US" sz="1800" dirty="0" smtClean="0"/>
              <a:t>	Since this system has an infinite-duration impulse response, it is not possible to implement the system by discrete convolution. However, it can be rewritten in a form that provides the basis for an algorithm for recursive computation.</a:t>
            </a:r>
          </a:p>
          <a:p>
            <a:pPr>
              <a:buFontTx/>
              <a:buNone/>
              <a:defRPr/>
            </a:pPr>
            <a:r>
              <a:rPr lang="en-US" sz="1800" dirty="0" smtClean="0"/>
              <a:t>		y[n] = ay[n-1] + b</a:t>
            </a:r>
            <a:r>
              <a:rPr lang="en-US" sz="1800" baseline="-25000" dirty="0" smtClean="0"/>
              <a:t>0</a:t>
            </a:r>
            <a:r>
              <a:rPr lang="en-US" sz="1800" dirty="0" smtClean="0"/>
              <a:t>x[n] + b</a:t>
            </a:r>
            <a:r>
              <a:rPr lang="en-US" sz="1800" baseline="-25000" dirty="0" smtClean="0"/>
              <a:t>1</a:t>
            </a:r>
            <a:r>
              <a:rPr lang="en-US" sz="1800" dirty="0" smtClean="0"/>
              <a:t>x[n-1]</a:t>
            </a:r>
          </a:p>
          <a:p>
            <a:pPr>
              <a:buFontTx/>
              <a:buNone/>
              <a:defRPr/>
            </a:pPr>
            <a:endParaRPr lang="en-US" sz="1800" dirty="0" smtClean="0">
              <a:effectLst>
                <a:outerShdw blurRad="38100" dist="38100" dir="2700000" algn="tl">
                  <a:srgbClr val="C0C0C0"/>
                </a:outerShdw>
              </a:effectLst>
            </a:endParaRPr>
          </a:p>
        </p:txBody>
      </p:sp>
      <p:graphicFrame>
        <p:nvGraphicFramePr>
          <p:cNvPr id="68610" name="Object 5"/>
          <p:cNvGraphicFramePr>
            <a:graphicFrameLocks noChangeAspect="1"/>
          </p:cNvGraphicFramePr>
          <p:nvPr/>
        </p:nvGraphicFramePr>
        <p:xfrm>
          <a:off x="2209800" y="1752600"/>
          <a:ext cx="1870075" cy="685800"/>
        </p:xfrm>
        <a:graphic>
          <a:graphicData uri="http://schemas.openxmlformats.org/presentationml/2006/ole">
            <p:oleObj spid="_x0000_s1026" name="Equation" r:id="rId3" imgW="1143000" imgH="419100" progId="Equation.3">
              <p:embed/>
            </p:oleObj>
          </a:graphicData>
        </a:graphic>
      </p:graphicFrame>
      <p:sp>
        <p:nvSpPr>
          <p:cNvPr id="68613" name="Slide Number Placeholder 6"/>
          <p:cNvSpPr>
            <a:spLocks noGrp="1"/>
          </p:cNvSpPr>
          <p:nvPr>
            <p:ph type="sldNum" sz="quarter" idx="12"/>
          </p:nvPr>
        </p:nvSpPr>
        <p:spPr>
          <a:noFill/>
        </p:spPr>
        <p:txBody>
          <a:bodyPr/>
          <a:lstStyle/>
          <a:p>
            <a:fld id="{413F1EBD-C7A0-4983-8DCE-2FD9364FA171}" type="slidenum">
              <a:rPr lang="en-US" altLang="en-US" smtClean="0"/>
              <a:pPr/>
              <a:t>3</a:t>
            </a:fld>
            <a:endParaRPr lang="en-US"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defRPr/>
            </a:pPr>
            <a:r>
              <a:rPr lang="en-US" sz="2400" smtClean="0">
                <a:latin typeface="+mn-lt"/>
              </a:rPr>
              <a:t>Cascade Form Structure of a FIR System</a:t>
            </a:r>
          </a:p>
        </p:txBody>
      </p:sp>
      <p:grpSp>
        <p:nvGrpSpPr>
          <p:cNvPr id="2" name="Group 67"/>
          <p:cNvGrpSpPr>
            <a:grpSpLocks/>
          </p:cNvGrpSpPr>
          <p:nvPr/>
        </p:nvGrpSpPr>
        <p:grpSpPr bwMode="auto">
          <a:xfrm>
            <a:off x="1143000" y="2133600"/>
            <a:ext cx="7080250" cy="1600200"/>
            <a:chOff x="1008" y="1824"/>
            <a:chExt cx="4460" cy="1008"/>
          </a:xfrm>
        </p:grpSpPr>
        <p:sp>
          <p:nvSpPr>
            <p:cNvPr id="271365" name="Oval 3"/>
            <p:cNvSpPr>
              <a:spLocks noChangeArrowheads="1"/>
            </p:cNvSpPr>
            <p:nvPr/>
          </p:nvSpPr>
          <p:spPr bwMode="auto">
            <a:xfrm>
              <a:off x="1104"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66" name="Oval 4"/>
            <p:cNvSpPr>
              <a:spLocks noChangeArrowheads="1"/>
            </p:cNvSpPr>
            <p:nvPr/>
          </p:nvSpPr>
          <p:spPr bwMode="auto">
            <a:xfrm>
              <a:off x="1488"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67" name="Oval 5"/>
            <p:cNvSpPr>
              <a:spLocks noChangeArrowheads="1"/>
            </p:cNvSpPr>
            <p:nvPr/>
          </p:nvSpPr>
          <p:spPr bwMode="auto">
            <a:xfrm>
              <a:off x="2160"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68" name="Oval 6"/>
            <p:cNvSpPr>
              <a:spLocks noChangeArrowheads="1"/>
            </p:cNvSpPr>
            <p:nvPr/>
          </p:nvSpPr>
          <p:spPr bwMode="auto">
            <a:xfrm>
              <a:off x="5232"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69" name="Line 7"/>
            <p:cNvSpPr>
              <a:spLocks noChangeShapeType="1"/>
            </p:cNvSpPr>
            <p:nvPr/>
          </p:nvSpPr>
          <p:spPr bwMode="auto">
            <a:xfrm>
              <a:off x="1584" y="2112"/>
              <a:ext cx="576" cy="0"/>
            </a:xfrm>
            <a:prstGeom prst="line">
              <a:avLst/>
            </a:prstGeom>
            <a:noFill/>
            <a:ln w="12700">
              <a:solidFill>
                <a:schemeClr val="tx1"/>
              </a:solidFill>
              <a:round/>
              <a:headEnd/>
              <a:tailEnd type="triangle" w="med" len="med"/>
            </a:ln>
          </p:spPr>
          <p:txBody>
            <a:bodyPr wrap="none"/>
            <a:lstStyle/>
            <a:p>
              <a:endParaRPr lang="en-US"/>
            </a:p>
          </p:txBody>
        </p:sp>
        <p:sp>
          <p:nvSpPr>
            <p:cNvPr id="271370" name="Line 8"/>
            <p:cNvSpPr>
              <a:spLocks noChangeShapeType="1"/>
            </p:cNvSpPr>
            <p:nvPr/>
          </p:nvSpPr>
          <p:spPr bwMode="auto">
            <a:xfrm>
              <a:off x="1200" y="2112"/>
              <a:ext cx="288" cy="0"/>
            </a:xfrm>
            <a:prstGeom prst="line">
              <a:avLst/>
            </a:prstGeom>
            <a:noFill/>
            <a:ln w="12700">
              <a:solidFill>
                <a:schemeClr val="tx1"/>
              </a:solidFill>
              <a:round/>
              <a:headEnd/>
              <a:tailEnd type="triangle" w="med" len="med"/>
            </a:ln>
          </p:spPr>
          <p:txBody>
            <a:bodyPr wrap="none"/>
            <a:lstStyle/>
            <a:p>
              <a:endParaRPr lang="en-US"/>
            </a:p>
          </p:txBody>
        </p:sp>
        <p:sp>
          <p:nvSpPr>
            <p:cNvPr id="271371" name="Line 9"/>
            <p:cNvSpPr>
              <a:spLocks noChangeShapeType="1"/>
            </p:cNvSpPr>
            <p:nvPr/>
          </p:nvSpPr>
          <p:spPr bwMode="auto">
            <a:xfrm>
              <a:off x="4944" y="2112"/>
              <a:ext cx="288" cy="0"/>
            </a:xfrm>
            <a:prstGeom prst="line">
              <a:avLst/>
            </a:prstGeom>
            <a:noFill/>
            <a:ln w="12700">
              <a:solidFill>
                <a:schemeClr val="tx1"/>
              </a:solidFill>
              <a:round/>
              <a:headEnd/>
              <a:tailEnd type="triangle" w="med" len="med"/>
            </a:ln>
          </p:spPr>
          <p:txBody>
            <a:bodyPr wrap="none"/>
            <a:lstStyle/>
            <a:p>
              <a:endParaRPr lang="en-US"/>
            </a:p>
          </p:txBody>
        </p:sp>
        <p:sp>
          <p:nvSpPr>
            <p:cNvPr id="271372" name="Line 10"/>
            <p:cNvSpPr>
              <a:spLocks noChangeShapeType="1"/>
            </p:cNvSpPr>
            <p:nvPr/>
          </p:nvSpPr>
          <p:spPr bwMode="auto">
            <a:xfrm>
              <a:off x="1536" y="2160"/>
              <a:ext cx="0" cy="240"/>
            </a:xfrm>
            <a:prstGeom prst="line">
              <a:avLst/>
            </a:prstGeom>
            <a:noFill/>
            <a:ln w="12700">
              <a:solidFill>
                <a:schemeClr val="tx1"/>
              </a:solidFill>
              <a:round/>
              <a:headEnd/>
              <a:tailEnd type="triangle" w="med" len="med"/>
            </a:ln>
          </p:spPr>
          <p:txBody>
            <a:bodyPr wrap="none"/>
            <a:lstStyle/>
            <a:p>
              <a:endParaRPr lang="en-US"/>
            </a:p>
          </p:txBody>
        </p:sp>
        <p:sp>
          <p:nvSpPr>
            <p:cNvPr id="271373" name="Oval 11"/>
            <p:cNvSpPr>
              <a:spLocks noChangeArrowheads="1"/>
            </p:cNvSpPr>
            <p:nvPr/>
          </p:nvSpPr>
          <p:spPr bwMode="auto">
            <a:xfrm>
              <a:off x="1488"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74" name="Line 12"/>
            <p:cNvSpPr>
              <a:spLocks noChangeShapeType="1"/>
            </p:cNvSpPr>
            <p:nvPr/>
          </p:nvSpPr>
          <p:spPr bwMode="auto">
            <a:xfrm>
              <a:off x="1536" y="2496"/>
              <a:ext cx="0" cy="240"/>
            </a:xfrm>
            <a:prstGeom prst="line">
              <a:avLst/>
            </a:prstGeom>
            <a:noFill/>
            <a:ln w="12700">
              <a:solidFill>
                <a:schemeClr val="tx1"/>
              </a:solidFill>
              <a:round/>
              <a:headEnd/>
              <a:tailEnd type="triangle" w="med" len="med"/>
            </a:ln>
          </p:spPr>
          <p:txBody>
            <a:bodyPr wrap="none"/>
            <a:lstStyle/>
            <a:p>
              <a:endParaRPr lang="en-US"/>
            </a:p>
          </p:txBody>
        </p:sp>
        <p:sp>
          <p:nvSpPr>
            <p:cNvPr id="271375" name="Oval 13"/>
            <p:cNvSpPr>
              <a:spLocks noChangeArrowheads="1"/>
            </p:cNvSpPr>
            <p:nvPr/>
          </p:nvSpPr>
          <p:spPr bwMode="auto">
            <a:xfrm>
              <a:off x="1488"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76" name="Line 14"/>
            <p:cNvSpPr>
              <a:spLocks noChangeShapeType="1"/>
            </p:cNvSpPr>
            <p:nvPr/>
          </p:nvSpPr>
          <p:spPr bwMode="auto">
            <a:xfrm>
              <a:off x="2208" y="2160"/>
              <a:ext cx="0" cy="240"/>
            </a:xfrm>
            <a:prstGeom prst="line">
              <a:avLst/>
            </a:prstGeom>
            <a:noFill/>
            <a:ln w="12700">
              <a:solidFill>
                <a:schemeClr val="tx1"/>
              </a:solidFill>
              <a:round/>
              <a:headEnd type="triangle" w="med" len="med"/>
              <a:tailEnd/>
            </a:ln>
          </p:spPr>
          <p:txBody>
            <a:bodyPr wrap="none"/>
            <a:lstStyle/>
            <a:p>
              <a:endParaRPr lang="en-US"/>
            </a:p>
          </p:txBody>
        </p:sp>
        <p:sp>
          <p:nvSpPr>
            <p:cNvPr id="271377" name="Oval 15"/>
            <p:cNvSpPr>
              <a:spLocks noChangeArrowheads="1"/>
            </p:cNvSpPr>
            <p:nvPr/>
          </p:nvSpPr>
          <p:spPr bwMode="auto">
            <a:xfrm>
              <a:off x="2160"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78" name="Line 16"/>
            <p:cNvSpPr>
              <a:spLocks noChangeShapeType="1"/>
            </p:cNvSpPr>
            <p:nvPr/>
          </p:nvSpPr>
          <p:spPr bwMode="auto">
            <a:xfrm>
              <a:off x="2208" y="2496"/>
              <a:ext cx="0" cy="240"/>
            </a:xfrm>
            <a:prstGeom prst="line">
              <a:avLst/>
            </a:prstGeom>
            <a:noFill/>
            <a:ln w="12700">
              <a:solidFill>
                <a:schemeClr val="tx1"/>
              </a:solidFill>
              <a:round/>
              <a:headEnd type="triangle" w="med" len="med"/>
              <a:tailEnd/>
            </a:ln>
          </p:spPr>
          <p:txBody>
            <a:bodyPr wrap="none"/>
            <a:lstStyle/>
            <a:p>
              <a:endParaRPr lang="en-US"/>
            </a:p>
          </p:txBody>
        </p:sp>
        <p:sp>
          <p:nvSpPr>
            <p:cNvPr id="271379" name="Oval 17"/>
            <p:cNvSpPr>
              <a:spLocks noChangeArrowheads="1"/>
            </p:cNvSpPr>
            <p:nvPr/>
          </p:nvSpPr>
          <p:spPr bwMode="auto">
            <a:xfrm>
              <a:off x="2160"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80" name="Line 18"/>
            <p:cNvSpPr>
              <a:spLocks noChangeShapeType="1"/>
            </p:cNvSpPr>
            <p:nvPr/>
          </p:nvSpPr>
          <p:spPr bwMode="auto">
            <a:xfrm>
              <a:off x="1584" y="2448"/>
              <a:ext cx="576" cy="0"/>
            </a:xfrm>
            <a:prstGeom prst="line">
              <a:avLst/>
            </a:prstGeom>
            <a:noFill/>
            <a:ln w="12700">
              <a:solidFill>
                <a:schemeClr val="tx1"/>
              </a:solidFill>
              <a:round/>
              <a:headEnd/>
              <a:tailEnd type="triangle" w="med" len="med"/>
            </a:ln>
          </p:spPr>
          <p:txBody>
            <a:bodyPr wrap="none"/>
            <a:lstStyle/>
            <a:p>
              <a:endParaRPr lang="en-US"/>
            </a:p>
          </p:txBody>
        </p:sp>
        <p:sp>
          <p:nvSpPr>
            <p:cNvPr id="271381" name="Line 19"/>
            <p:cNvSpPr>
              <a:spLocks noChangeShapeType="1"/>
            </p:cNvSpPr>
            <p:nvPr/>
          </p:nvSpPr>
          <p:spPr bwMode="auto">
            <a:xfrm>
              <a:off x="1584" y="2784"/>
              <a:ext cx="576" cy="0"/>
            </a:xfrm>
            <a:prstGeom prst="line">
              <a:avLst/>
            </a:prstGeom>
            <a:noFill/>
            <a:ln w="12700">
              <a:solidFill>
                <a:schemeClr val="tx1"/>
              </a:solidFill>
              <a:round/>
              <a:headEnd/>
              <a:tailEnd type="triangle" w="med" len="med"/>
            </a:ln>
          </p:spPr>
          <p:txBody>
            <a:bodyPr wrap="none"/>
            <a:lstStyle/>
            <a:p>
              <a:endParaRPr lang="en-US"/>
            </a:p>
          </p:txBody>
        </p:sp>
        <p:sp>
          <p:nvSpPr>
            <p:cNvPr id="271382" name="Text Box 20"/>
            <p:cNvSpPr txBox="1">
              <a:spLocks noChangeArrowheads="1"/>
            </p:cNvSpPr>
            <p:nvPr/>
          </p:nvSpPr>
          <p:spPr bwMode="auto">
            <a:xfrm>
              <a:off x="1728" y="1872"/>
              <a:ext cx="268"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01</a:t>
              </a:r>
            </a:p>
          </p:txBody>
        </p:sp>
        <p:sp>
          <p:nvSpPr>
            <p:cNvPr id="271383" name="Text Box 21"/>
            <p:cNvSpPr txBox="1">
              <a:spLocks noChangeArrowheads="1"/>
            </p:cNvSpPr>
            <p:nvPr/>
          </p:nvSpPr>
          <p:spPr bwMode="auto">
            <a:xfrm>
              <a:off x="1728" y="2208"/>
              <a:ext cx="272" cy="212"/>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11</a:t>
              </a:r>
            </a:p>
          </p:txBody>
        </p:sp>
        <p:sp>
          <p:nvSpPr>
            <p:cNvPr id="271384" name="Text Box 22"/>
            <p:cNvSpPr txBox="1">
              <a:spLocks noChangeArrowheads="1"/>
            </p:cNvSpPr>
            <p:nvPr/>
          </p:nvSpPr>
          <p:spPr bwMode="auto">
            <a:xfrm>
              <a:off x="1728" y="2544"/>
              <a:ext cx="268"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21</a:t>
              </a:r>
            </a:p>
          </p:txBody>
        </p:sp>
        <p:sp>
          <p:nvSpPr>
            <p:cNvPr id="271385" name="Text Box 23"/>
            <p:cNvSpPr txBox="1">
              <a:spLocks noChangeArrowheads="1"/>
            </p:cNvSpPr>
            <p:nvPr/>
          </p:nvSpPr>
          <p:spPr bwMode="auto">
            <a:xfrm>
              <a:off x="1296" y="2112"/>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386" name="Text Box 24"/>
            <p:cNvSpPr txBox="1">
              <a:spLocks noChangeArrowheads="1"/>
            </p:cNvSpPr>
            <p:nvPr/>
          </p:nvSpPr>
          <p:spPr bwMode="auto">
            <a:xfrm>
              <a:off x="1296" y="249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387" name="Text Box 25"/>
            <p:cNvSpPr txBox="1">
              <a:spLocks noChangeArrowheads="1"/>
            </p:cNvSpPr>
            <p:nvPr/>
          </p:nvSpPr>
          <p:spPr bwMode="auto">
            <a:xfrm>
              <a:off x="1008" y="1824"/>
              <a:ext cx="332"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x[n]</a:t>
              </a:r>
            </a:p>
          </p:txBody>
        </p:sp>
        <p:sp>
          <p:nvSpPr>
            <p:cNvPr id="271388" name="Text Box 26"/>
            <p:cNvSpPr txBox="1">
              <a:spLocks noChangeArrowheads="1"/>
            </p:cNvSpPr>
            <p:nvPr/>
          </p:nvSpPr>
          <p:spPr bwMode="auto">
            <a:xfrm>
              <a:off x="5136" y="1824"/>
              <a:ext cx="332"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y[n]</a:t>
              </a:r>
            </a:p>
          </p:txBody>
        </p:sp>
        <p:sp>
          <p:nvSpPr>
            <p:cNvPr id="271389" name="Oval 27"/>
            <p:cNvSpPr>
              <a:spLocks noChangeArrowheads="1"/>
            </p:cNvSpPr>
            <p:nvPr/>
          </p:nvSpPr>
          <p:spPr bwMode="auto">
            <a:xfrm>
              <a:off x="2544"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90" name="Oval 28"/>
            <p:cNvSpPr>
              <a:spLocks noChangeArrowheads="1"/>
            </p:cNvSpPr>
            <p:nvPr/>
          </p:nvSpPr>
          <p:spPr bwMode="auto">
            <a:xfrm>
              <a:off x="3216"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91" name="Line 29"/>
            <p:cNvSpPr>
              <a:spLocks noChangeShapeType="1"/>
            </p:cNvSpPr>
            <p:nvPr/>
          </p:nvSpPr>
          <p:spPr bwMode="auto">
            <a:xfrm>
              <a:off x="2640" y="2112"/>
              <a:ext cx="576" cy="0"/>
            </a:xfrm>
            <a:prstGeom prst="line">
              <a:avLst/>
            </a:prstGeom>
            <a:noFill/>
            <a:ln w="12700">
              <a:solidFill>
                <a:schemeClr val="tx1"/>
              </a:solidFill>
              <a:round/>
              <a:headEnd/>
              <a:tailEnd type="triangle" w="med" len="med"/>
            </a:ln>
          </p:spPr>
          <p:txBody>
            <a:bodyPr wrap="none"/>
            <a:lstStyle/>
            <a:p>
              <a:endParaRPr lang="en-US"/>
            </a:p>
          </p:txBody>
        </p:sp>
        <p:sp>
          <p:nvSpPr>
            <p:cNvPr id="271392" name="Line 30"/>
            <p:cNvSpPr>
              <a:spLocks noChangeShapeType="1"/>
            </p:cNvSpPr>
            <p:nvPr/>
          </p:nvSpPr>
          <p:spPr bwMode="auto">
            <a:xfrm>
              <a:off x="2256" y="2112"/>
              <a:ext cx="288" cy="0"/>
            </a:xfrm>
            <a:prstGeom prst="line">
              <a:avLst/>
            </a:prstGeom>
            <a:noFill/>
            <a:ln w="12700">
              <a:solidFill>
                <a:schemeClr val="tx1"/>
              </a:solidFill>
              <a:round/>
              <a:headEnd/>
              <a:tailEnd type="triangle" w="med" len="med"/>
            </a:ln>
          </p:spPr>
          <p:txBody>
            <a:bodyPr wrap="none"/>
            <a:lstStyle/>
            <a:p>
              <a:endParaRPr lang="en-US"/>
            </a:p>
          </p:txBody>
        </p:sp>
        <p:sp>
          <p:nvSpPr>
            <p:cNvPr id="271393" name="Line 31"/>
            <p:cNvSpPr>
              <a:spLocks noChangeShapeType="1"/>
            </p:cNvSpPr>
            <p:nvPr/>
          </p:nvSpPr>
          <p:spPr bwMode="auto">
            <a:xfrm>
              <a:off x="2592" y="2160"/>
              <a:ext cx="0" cy="240"/>
            </a:xfrm>
            <a:prstGeom prst="line">
              <a:avLst/>
            </a:prstGeom>
            <a:noFill/>
            <a:ln w="12700">
              <a:solidFill>
                <a:schemeClr val="tx1"/>
              </a:solidFill>
              <a:round/>
              <a:headEnd/>
              <a:tailEnd type="triangle" w="med" len="med"/>
            </a:ln>
          </p:spPr>
          <p:txBody>
            <a:bodyPr wrap="none"/>
            <a:lstStyle/>
            <a:p>
              <a:endParaRPr lang="en-US"/>
            </a:p>
          </p:txBody>
        </p:sp>
        <p:sp>
          <p:nvSpPr>
            <p:cNvPr id="271394" name="Oval 32"/>
            <p:cNvSpPr>
              <a:spLocks noChangeArrowheads="1"/>
            </p:cNvSpPr>
            <p:nvPr/>
          </p:nvSpPr>
          <p:spPr bwMode="auto">
            <a:xfrm>
              <a:off x="2544"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95" name="Line 33"/>
            <p:cNvSpPr>
              <a:spLocks noChangeShapeType="1"/>
            </p:cNvSpPr>
            <p:nvPr/>
          </p:nvSpPr>
          <p:spPr bwMode="auto">
            <a:xfrm>
              <a:off x="2592" y="2496"/>
              <a:ext cx="0" cy="240"/>
            </a:xfrm>
            <a:prstGeom prst="line">
              <a:avLst/>
            </a:prstGeom>
            <a:noFill/>
            <a:ln w="12700">
              <a:solidFill>
                <a:schemeClr val="tx1"/>
              </a:solidFill>
              <a:round/>
              <a:headEnd/>
              <a:tailEnd type="triangle" w="med" len="med"/>
            </a:ln>
          </p:spPr>
          <p:txBody>
            <a:bodyPr wrap="none"/>
            <a:lstStyle/>
            <a:p>
              <a:endParaRPr lang="en-US"/>
            </a:p>
          </p:txBody>
        </p:sp>
        <p:sp>
          <p:nvSpPr>
            <p:cNvPr id="271396" name="Oval 34"/>
            <p:cNvSpPr>
              <a:spLocks noChangeArrowheads="1"/>
            </p:cNvSpPr>
            <p:nvPr/>
          </p:nvSpPr>
          <p:spPr bwMode="auto">
            <a:xfrm>
              <a:off x="2544"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97" name="Line 35"/>
            <p:cNvSpPr>
              <a:spLocks noChangeShapeType="1"/>
            </p:cNvSpPr>
            <p:nvPr/>
          </p:nvSpPr>
          <p:spPr bwMode="auto">
            <a:xfrm>
              <a:off x="3264" y="2160"/>
              <a:ext cx="0" cy="240"/>
            </a:xfrm>
            <a:prstGeom prst="line">
              <a:avLst/>
            </a:prstGeom>
            <a:noFill/>
            <a:ln w="12700">
              <a:solidFill>
                <a:schemeClr val="tx1"/>
              </a:solidFill>
              <a:round/>
              <a:headEnd type="triangle" w="med" len="med"/>
              <a:tailEnd/>
            </a:ln>
          </p:spPr>
          <p:txBody>
            <a:bodyPr wrap="none"/>
            <a:lstStyle/>
            <a:p>
              <a:endParaRPr lang="en-US"/>
            </a:p>
          </p:txBody>
        </p:sp>
        <p:sp>
          <p:nvSpPr>
            <p:cNvPr id="271398" name="Oval 36"/>
            <p:cNvSpPr>
              <a:spLocks noChangeArrowheads="1"/>
            </p:cNvSpPr>
            <p:nvPr/>
          </p:nvSpPr>
          <p:spPr bwMode="auto">
            <a:xfrm>
              <a:off x="3216"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399" name="Line 37"/>
            <p:cNvSpPr>
              <a:spLocks noChangeShapeType="1"/>
            </p:cNvSpPr>
            <p:nvPr/>
          </p:nvSpPr>
          <p:spPr bwMode="auto">
            <a:xfrm>
              <a:off x="3264" y="2496"/>
              <a:ext cx="0" cy="240"/>
            </a:xfrm>
            <a:prstGeom prst="line">
              <a:avLst/>
            </a:prstGeom>
            <a:noFill/>
            <a:ln w="12700">
              <a:solidFill>
                <a:schemeClr val="tx1"/>
              </a:solidFill>
              <a:round/>
              <a:headEnd type="triangle" w="med" len="med"/>
              <a:tailEnd/>
            </a:ln>
          </p:spPr>
          <p:txBody>
            <a:bodyPr wrap="none"/>
            <a:lstStyle/>
            <a:p>
              <a:endParaRPr lang="en-US"/>
            </a:p>
          </p:txBody>
        </p:sp>
        <p:sp>
          <p:nvSpPr>
            <p:cNvPr id="271400" name="Oval 38"/>
            <p:cNvSpPr>
              <a:spLocks noChangeArrowheads="1"/>
            </p:cNvSpPr>
            <p:nvPr/>
          </p:nvSpPr>
          <p:spPr bwMode="auto">
            <a:xfrm>
              <a:off x="3216"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01" name="Line 39"/>
            <p:cNvSpPr>
              <a:spLocks noChangeShapeType="1"/>
            </p:cNvSpPr>
            <p:nvPr/>
          </p:nvSpPr>
          <p:spPr bwMode="auto">
            <a:xfrm>
              <a:off x="2640" y="2448"/>
              <a:ext cx="576" cy="0"/>
            </a:xfrm>
            <a:prstGeom prst="line">
              <a:avLst/>
            </a:prstGeom>
            <a:noFill/>
            <a:ln w="12700">
              <a:solidFill>
                <a:schemeClr val="tx1"/>
              </a:solidFill>
              <a:round/>
              <a:headEnd/>
              <a:tailEnd type="triangle" w="med" len="med"/>
            </a:ln>
          </p:spPr>
          <p:txBody>
            <a:bodyPr wrap="none"/>
            <a:lstStyle/>
            <a:p>
              <a:endParaRPr lang="en-US"/>
            </a:p>
          </p:txBody>
        </p:sp>
        <p:sp>
          <p:nvSpPr>
            <p:cNvPr id="271402" name="Line 40"/>
            <p:cNvSpPr>
              <a:spLocks noChangeShapeType="1"/>
            </p:cNvSpPr>
            <p:nvPr/>
          </p:nvSpPr>
          <p:spPr bwMode="auto">
            <a:xfrm>
              <a:off x="2640" y="2784"/>
              <a:ext cx="576" cy="0"/>
            </a:xfrm>
            <a:prstGeom prst="line">
              <a:avLst/>
            </a:prstGeom>
            <a:noFill/>
            <a:ln w="12700">
              <a:solidFill>
                <a:schemeClr val="tx1"/>
              </a:solidFill>
              <a:round/>
              <a:headEnd/>
              <a:tailEnd type="triangle" w="med" len="med"/>
            </a:ln>
          </p:spPr>
          <p:txBody>
            <a:bodyPr wrap="none"/>
            <a:lstStyle/>
            <a:p>
              <a:endParaRPr lang="en-US"/>
            </a:p>
          </p:txBody>
        </p:sp>
        <p:sp>
          <p:nvSpPr>
            <p:cNvPr id="271403" name="Text Box 41"/>
            <p:cNvSpPr txBox="1">
              <a:spLocks noChangeArrowheads="1"/>
            </p:cNvSpPr>
            <p:nvPr/>
          </p:nvSpPr>
          <p:spPr bwMode="auto">
            <a:xfrm>
              <a:off x="2784" y="1872"/>
              <a:ext cx="268"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02</a:t>
              </a:r>
            </a:p>
          </p:txBody>
        </p:sp>
        <p:sp>
          <p:nvSpPr>
            <p:cNvPr id="271404" name="Text Box 42"/>
            <p:cNvSpPr txBox="1">
              <a:spLocks noChangeArrowheads="1"/>
            </p:cNvSpPr>
            <p:nvPr/>
          </p:nvSpPr>
          <p:spPr bwMode="auto">
            <a:xfrm>
              <a:off x="2784" y="2208"/>
              <a:ext cx="268"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12</a:t>
              </a:r>
            </a:p>
          </p:txBody>
        </p:sp>
        <p:sp>
          <p:nvSpPr>
            <p:cNvPr id="271405" name="Text Box 43"/>
            <p:cNvSpPr txBox="1">
              <a:spLocks noChangeArrowheads="1"/>
            </p:cNvSpPr>
            <p:nvPr/>
          </p:nvSpPr>
          <p:spPr bwMode="auto">
            <a:xfrm>
              <a:off x="2784" y="2544"/>
              <a:ext cx="268"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22</a:t>
              </a:r>
            </a:p>
          </p:txBody>
        </p:sp>
        <p:sp>
          <p:nvSpPr>
            <p:cNvPr id="271406" name="Text Box 44"/>
            <p:cNvSpPr txBox="1">
              <a:spLocks noChangeArrowheads="1"/>
            </p:cNvSpPr>
            <p:nvPr/>
          </p:nvSpPr>
          <p:spPr bwMode="auto">
            <a:xfrm>
              <a:off x="2352" y="2112"/>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407" name="Text Box 45"/>
            <p:cNvSpPr txBox="1">
              <a:spLocks noChangeArrowheads="1"/>
            </p:cNvSpPr>
            <p:nvPr/>
          </p:nvSpPr>
          <p:spPr bwMode="auto">
            <a:xfrm>
              <a:off x="2352" y="249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408" name="Oval 46"/>
            <p:cNvSpPr>
              <a:spLocks noChangeArrowheads="1"/>
            </p:cNvSpPr>
            <p:nvPr/>
          </p:nvSpPr>
          <p:spPr bwMode="auto">
            <a:xfrm>
              <a:off x="4176"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09" name="Oval 47"/>
            <p:cNvSpPr>
              <a:spLocks noChangeArrowheads="1"/>
            </p:cNvSpPr>
            <p:nvPr/>
          </p:nvSpPr>
          <p:spPr bwMode="auto">
            <a:xfrm>
              <a:off x="4848" y="2064"/>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10" name="Line 48"/>
            <p:cNvSpPr>
              <a:spLocks noChangeShapeType="1"/>
            </p:cNvSpPr>
            <p:nvPr/>
          </p:nvSpPr>
          <p:spPr bwMode="auto">
            <a:xfrm>
              <a:off x="4272" y="2112"/>
              <a:ext cx="576" cy="0"/>
            </a:xfrm>
            <a:prstGeom prst="line">
              <a:avLst/>
            </a:prstGeom>
            <a:noFill/>
            <a:ln w="12700">
              <a:solidFill>
                <a:schemeClr val="tx1"/>
              </a:solidFill>
              <a:round/>
              <a:headEnd/>
              <a:tailEnd type="triangle" w="med" len="med"/>
            </a:ln>
          </p:spPr>
          <p:txBody>
            <a:bodyPr wrap="none"/>
            <a:lstStyle/>
            <a:p>
              <a:endParaRPr lang="en-US"/>
            </a:p>
          </p:txBody>
        </p:sp>
        <p:sp>
          <p:nvSpPr>
            <p:cNvPr id="271411" name="Line 49"/>
            <p:cNvSpPr>
              <a:spLocks noChangeShapeType="1"/>
            </p:cNvSpPr>
            <p:nvPr/>
          </p:nvSpPr>
          <p:spPr bwMode="auto">
            <a:xfrm>
              <a:off x="3888" y="2112"/>
              <a:ext cx="288" cy="0"/>
            </a:xfrm>
            <a:prstGeom prst="line">
              <a:avLst/>
            </a:prstGeom>
            <a:noFill/>
            <a:ln w="12700">
              <a:solidFill>
                <a:schemeClr val="tx1"/>
              </a:solidFill>
              <a:round/>
              <a:headEnd/>
              <a:tailEnd type="triangle" w="med" len="med"/>
            </a:ln>
          </p:spPr>
          <p:txBody>
            <a:bodyPr wrap="none"/>
            <a:lstStyle/>
            <a:p>
              <a:endParaRPr lang="en-US"/>
            </a:p>
          </p:txBody>
        </p:sp>
        <p:sp>
          <p:nvSpPr>
            <p:cNvPr id="271412" name="Line 50"/>
            <p:cNvSpPr>
              <a:spLocks noChangeShapeType="1"/>
            </p:cNvSpPr>
            <p:nvPr/>
          </p:nvSpPr>
          <p:spPr bwMode="auto">
            <a:xfrm>
              <a:off x="4224" y="2160"/>
              <a:ext cx="0" cy="240"/>
            </a:xfrm>
            <a:prstGeom prst="line">
              <a:avLst/>
            </a:prstGeom>
            <a:noFill/>
            <a:ln w="12700">
              <a:solidFill>
                <a:schemeClr val="tx1"/>
              </a:solidFill>
              <a:round/>
              <a:headEnd/>
              <a:tailEnd type="triangle" w="med" len="med"/>
            </a:ln>
          </p:spPr>
          <p:txBody>
            <a:bodyPr wrap="none"/>
            <a:lstStyle/>
            <a:p>
              <a:endParaRPr lang="en-US"/>
            </a:p>
          </p:txBody>
        </p:sp>
        <p:sp>
          <p:nvSpPr>
            <p:cNvPr id="271413" name="Oval 51"/>
            <p:cNvSpPr>
              <a:spLocks noChangeArrowheads="1"/>
            </p:cNvSpPr>
            <p:nvPr/>
          </p:nvSpPr>
          <p:spPr bwMode="auto">
            <a:xfrm>
              <a:off x="4176"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14" name="Line 52"/>
            <p:cNvSpPr>
              <a:spLocks noChangeShapeType="1"/>
            </p:cNvSpPr>
            <p:nvPr/>
          </p:nvSpPr>
          <p:spPr bwMode="auto">
            <a:xfrm>
              <a:off x="4224" y="2496"/>
              <a:ext cx="0" cy="240"/>
            </a:xfrm>
            <a:prstGeom prst="line">
              <a:avLst/>
            </a:prstGeom>
            <a:noFill/>
            <a:ln w="12700">
              <a:solidFill>
                <a:schemeClr val="tx1"/>
              </a:solidFill>
              <a:round/>
              <a:headEnd/>
              <a:tailEnd type="triangle" w="med" len="med"/>
            </a:ln>
          </p:spPr>
          <p:txBody>
            <a:bodyPr wrap="none"/>
            <a:lstStyle/>
            <a:p>
              <a:endParaRPr lang="en-US"/>
            </a:p>
          </p:txBody>
        </p:sp>
        <p:sp>
          <p:nvSpPr>
            <p:cNvPr id="271415" name="Oval 53"/>
            <p:cNvSpPr>
              <a:spLocks noChangeArrowheads="1"/>
            </p:cNvSpPr>
            <p:nvPr/>
          </p:nvSpPr>
          <p:spPr bwMode="auto">
            <a:xfrm>
              <a:off x="4176"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16" name="Line 54"/>
            <p:cNvSpPr>
              <a:spLocks noChangeShapeType="1"/>
            </p:cNvSpPr>
            <p:nvPr/>
          </p:nvSpPr>
          <p:spPr bwMode="auto">
            <a:xfrm>
              <a:off x="4896" y="2160"/>
              <a:ext cx="0" cy="240"/>
            </a:xfrm>
            <a:prstGeom prst="line">
              <a:avLst/>
            </a:prstGeom>
            <a:noFill/>
            <a:ln w="12700">
              <a:solidFill>
                <a:schemeClr val="tx1"/>
              </a:solidFill>
              <a:round/>
              <a:headEnd type="triangle" w="med" len="med"/>
              <a:tailEnd/>
            </a:ln>
          </p:spPr>
          <p:txBody>
            <a:bodyPr wrap="none"/>
            <a:lstStyle/>
            <a:p>
              <a:endParaRPr lang="en-US"/>
            </a:p>
          </p:txBody>
        </p:sp>
        <p:sp>
          <p:nvSpPr>
            <p:cNvPr id="271417" name="Oval 55"/>
            <p:cNvSpPr>
              <a:spLocks noChangeArrowheads="1"/>
            </p:cNvSpPr>
            <p:nvPr/>
          </p:nvSpPr>
          <p:spPr bwMode="auto">
            <a:xfrm>
              <a:off x="4848" y="2400"/>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18" name="Line 56"/>
            <p:cNvSpPr>
              <a:spLocks noChangeShapeType="1"/>
            </p:cNvSpPr>
            <p:nvPr/>
          </p:nvSpPr>
          <p:spPr bwMode="auto">
            <a:xfrm>
              <a:off x="4896" y="2496"/>
              <a:ext cx="0" cy="240"/>
            </a:xfrm>
            <a:prstGeom prst="line">
              <a:avLst/>
            </a:prstGeom>
            <a:noFill/>
            <a:ln w="12700">
              <a:solidFill>
                <a:schemeClr val="tx1"/>
              </a:solidFill>
              <a:round/>
              <a:headEnd type="triangle" w="med" len="med"/>
              <a:tailEnd/>
            </a:ln>
          </p:spPr>
          <p:txBody>
            <a:bodyPr wrap="none"/>
            <a:lstStyle/>
            <a:p>
              <a:endParaRPr lang="en-US"/>
            </a:p>
          </p:txBody>
        </p:sp>
        <p:sp>
          <p:nvSpPr>
            <p:cNvPr id="271419" name="Oval 57"/>
            <p:cNvSpPr>
              <a:spLocks noChangeArrowheads="1"/>
            </p:cNvSpPr>
            <p:nvPr/>
          </p:nvSpPr>
          <p:spPr bwMode="auto">
            <a:xfrm>
              <a:off x="4848" y="273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1420" name="Line 58"/>
            <p:cNvSpPr>
              <a:spLocks noChangeShapeType="1"/>
            </p:cNvSpPr>
            <p:nvPr/>
          </p:nvSpPr>
          <p:spPr bwMode="auto">
            <a:xfrm>
              <a:off x="4272" y="2448"/>
              <a:ext cx="576" cy="0"/>
            </a:xfrm>
            <a:prstGeom prst="line">
              <a:avLst/>
            </a:prstGeom>
            <a:noFill/>
            <a:ln w="12700">
              <a:solidFill>
                <a:schemeClr val="tx1"/>
              </a:solidFill>
              <a:round/>
              <a:headEnd/>
              <a:tailEnd type="triangle" w="med" len="med"/>
            </a:ln>
          </p:spPr>
          <p:txBody>
            <a:bodyPr wrap="none"/>
            <a:lstStyle/>
            <a:p>
              <a:endParaRPr lang="en-US"/>
            </a:p>
          </p:txBody>
        </p:sp>
        <p:sp>
          <p:nvSpPr>
            <p:cNvPr id="271421" name="Line 59"/>
            <p:cNvSpPr>
              <a:spLocks noChangeShapeType="1"/>
            </p:cNvSpPr>
            <p:nvPr/>
          </p:nvSpPr>
          <p:spPr bwMode="auto">
            <a:xfrm>
              <a:off x="4272" y="2784"/>
              <a:ext cx="576" cy="0"/>
            </a:xfrm>
            <a:prstGeom prst="line">
              <a:avLst/>
            </a:prstGeom>
            <a:noFill/>
            <a:ln w="12700">
              <a:solidFill>
                <a:schemeClr val="tx1"/>
              </a:solidFill>
              <a:round/>
              <a:headEnd/>
              <a:tailEnd type="triangle" w="med" len="med"/>
            </a:ln>
          </p:spPr>
          <p:txBody>
            <a:bodyPr wrap="none"/>
            <a:lstStyle/>
            <a:p>
              <a:endParaRPr lang="en-US"/>
            </a:p>
          </p:txBody>
        </p:sp>
        <p:sp>
          <p:nvSpPr>
            <p:cNvPr id="271422" name="Text Box 60"/>
            <p:cNvSpPr txBox="1">
              <a:spLocks noChangeArrowheads="1"/>
            </p:cNvSpPr>
            <p:nvPr/>
          </p:nvSpPr>
          <p:spPr bwMode="auto">
            <a:xfrm>
              <a:off x="4416" y="1872"/>
              <a:ext cx="334"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0Ms</a:t>
              </a:r>
            </a:p>
          </p:txBody>
        </p:sp>
        <p:sp>
          <p:nvSpPr>
            <p:cNvPr id="271423" name="Text Box 61"/>
            <p:cNvSpPr txBox="1">
              <a:spLocks noChangeArrowheads="1"/>
            </p:cNvSpPr>
            <p:nvPr/>
          </p:nvSpPr>
          <p:spPr bwMode="auto">
            <a:xfrm>
              <a:off x="4416" y="2208"/>
              <a:ext cx="334"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1Ms</a:t>
              </a:r>
            </a:p>
          </p:txBody>
        </p:sp>
        <p:sp>
          <p:nvSpPr>
            <p:cNvPr id="271424" name="Text Box 62"/>
            <p:cNvSpPr txBox="1">
              <a:spLocks noChangeArrowheads="1"/>
            </p:cNvSpPr>
            <p:nvPr/>
          </p:nvSpPr>
          <p:spPr bwMode="auto">
            <a:xfrm>
              <a:off x="4416" y="2544"/>
              <a:ext cx="334"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b</a:t>
              </a:r>
              <a:r>
                <a:rPr lang="en-US" altLang="en-US" sz="1600" baseline="-25000">
                  <a:latin typeface="Times New Roman" pitchFamily="18" charset="0"/>
                  <a:cs typeface="Angsana New" pitchFamily="18" charset="-34"/>
                </a:rPr>
                <a:t>2Ms</a:t>
              </a:r>
            </a:p>
          </p:txBody>
        </p:sp>
        <p:sp>
          <p:nvSpPr>
            <p:cNvPr id="271425" name="Text Box 63"/>
            <p:cNvSpPr txBox="1">
              <a:spLocks noChangeArrowheads="1"/>
            </p:cNvSpPr>
            <p:nvPr/>
          </p:nvSpPr>
          <p:spPr bwMode="auto">
            <a:xfrm>
              <a:off x="3984" y="2112"/>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426" name="Text Box 64"/>
            <p:cNvSpPr txBox="1">
              <a:spLocks noChangeArrowheads="1"/>
            </p:cNvSpPr>
            <p:nvPr/>
          </p:nvSpPr>
          <p:spPr bwMode="auto">
            <a:xfrm>
              <a:off x="3984" y="2496"/>
              <a:ext cx="246" cy="213"/>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71427" name="Line 65"/>
            <p:cNvSpPr>
              <a:spLocks noChangeShapeType="1"/>
            </p:cNvSpPr>
            <p:nvPr/>
          </p:nvSpPr>
          <p:spPr bwMode="auto">
            <a:xfrm>
              <a:off x="3312" y="2112"/>
              <a:ext cx="192" cy="0"/>
            </a:xfrm>
            <a:prstGeom prst="line">
              <a:avLst/>
            </a:prstGeom>
            <a:noFill/>
            <a:ln w="12700">
              <a:solidFill>
                <a:schemeClr val="tx1"/>
              </a:solidFill>
              <a:round/>
              <a:headEnd/>
              <a:tailEnd type="triangle" w="med" len="med"/>
            </a:ln>
          </p:spPr>
          <p:txBody>
            <a:bodyPr wrap="none"/>
            <a:lstStyle/>
            <a:p>
              <a:endParaRPr lang="en-US"/>
            </a:p>
          </p:txBody>
        </p:sp>
        <p:sp>
          <p:nvSpPr>
            <p:cNvPr id="271428" name="Line 66"/>
            <p:cNvSpPr>
              <a:spLocks noChangeShapeType="1"/>
            </p:cNvSpPr>
            <p:nvPr/>
          </p:nvSpPr>
          <p:spPr bwMode="auto">
            <a:xfrm>
              <a:off x="3504" y="2112"/>
              <a:ext cx="384" cy="0"/>
            </a:xfrm>
            <a:prstGeom prst="line">
              <a:avLst/>
            </a:prstGeom>
            <a:noFill/>
            <a:ln w="12700">
              <a:solidFill>
                <a:schemeClr val="tx1"/>
              </a:solidFill>
              <a:prstDash val="dash"/>
              <a:round/>
              <a:headEnd/>
              <a:tailEnd/>
            </a:ln>
          </p:spPr>
          <p:txBody>
            <a:bodyPr wrap="none"/>
            <a:lstStyle/>
            <a:p>
              <a:endParaRPr lang="en-US"/>
            </a:p>
          </p:txBody>
        </p:sp>
      </p:grpSp>
      <p:sp>
        <p:nvSpPr>
          <p:cNvPr id="271364" name="Slide Number Placeholder 69"/>
          <p:cNvSpPr>
            <a:spLocks noGrp="1"/>
          </p:cNvSpPr>
          <p:nvPr>
            <p:ph type="sldNum" sz="quarter" idx="12"/>
          </p:nvPr>
        </p:nvSpPr>
        <p:spPr>
          <a:noFill/>
        </p:spPr>
        <p:txBody>
          <a:bodyPr/>
          <a:lstStyle/>
          <a:p>
            <a:fld id="{02E924B7-18C6-40D3-924C-1F7D514C6EA6}" type="slidenum">
              <a:rPr lang="en-US" altLang="en-US" smtClean="0"/>
              <a:pPr/>
              <a:t>30</a:t>
            </a:fld>
            <a:endParaRPr lang="en-US"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38200" y="152400"/>
            <a:ext cx="7810500" cy="1143000"/>
          </a:xfrm>
        </p:spPr>
        <p:txBody>
          <a:bodyPr lIns="90488" tIns="44450" rIns="90488" bIns="44450"/>
          <a:lstStyle/>
          <a:p>
            <a:pPr>
              <a:defRPr/>
            </a:pPr>
            <a:r>
              <a:rPr lang="en-US" sz="2400" smtClean="0">
                <a:effectLst>
                  <a:outerShdw blurRad="38100" dist="38100" dir="2700000" algn="tl">
                    <a:srgbClr val="C0C0C0"/>
                  </a:outerShdw>
                </a:effectLst>
                <a:latin typeface="+mn-lt"/>
              </a:rPr>
              <a:t>Structures for Linear-Phase FIR Systems</a:t>
            </a:r>
          </a:p>
        </p:txBody>
      </p:sp>
      <p:sp>
        <p:nvSpPr>
          <p:cNvPr id="272387" name="Rectangle 3"/>
          <p:cNvSpPr>
            <a:spLocks noGrp="1" noChangeArrowheads="1"/>
          </p:cNvSpPr>
          <p:nvPr>
            <p:ph type="body" idx="1"/>
          </p:nvPr>
        </p:nvSpPr>
        <p:spPr>
          <a:xfrm>
            <a:off x="685800" y="1600200"/>
            <a:ext cx="7772400" cy="4876800"/>
          </a:xfrm>
          <a:noFill/>
        </p:spPr>
        <p:txBody>
          <a:bodyPr lIns="90488" tIns="44450" rIns="90488" bIns="44450"/>
          <a:lstStyle/>
          <a:p>
            <a:r>
              <a:rPr lang="en-US" altLang="en-US" sz="1800" smtClean="0"/>
              <a:t>Structures for Linear Phase FIR Systems :</a:t>
            </a:r>
          </a:p>
          <a:p>
            <a:pPr lvl="1"/>
            <a:r>
              <a:rPr lang="en-US" altLang="en-US" sz="1800" smtClean="0"/>
              <a:t>h[M-n] = h[n]                       for n =  0, 1, ..., M</a:t>
            </a:r>
          </a:p>
          <a:p>
            <a:pPr lvl="2"/>
            <a:r>
              <a:rPr lang="en-US" altLang="en-US" sz="1800" smtClean="0"/>
              <a:t>For M is an even integer : Type I</a:t>
            </a:r>
          </a:p>
          <a:p>
            <a:pPr lvl="2">
              <a:buFontTx/>
              <a:buNone/>
            </a:pPr>
            <a:r>
              <a:rPr lang="en-US" altLang="en-US" sz="1800" smtClean="0"/>
              <a:t>	y[n] = S</a:t>
            </a:r>
            <a:r>
              <a:rPr lang="en-US" altLang="en-US" sz="1800" baseline="-25000" smtClean="0"/>
              <a:t>k=0</a:t>
            </a:r>
            <a:r>
              <a:rPr lang="en-US" altLang="en-US" sz="1800" baseline="30000" smtClean="0"/>
              <a:t>(M/2)-1</a:t>
            </a:r>
            <a:r>
              <a:rPr lang="en-US" altLang="en-US" sz="1800" smtClean="0"/>
              <a:t> h[k](x[n-k] + x[n-M+k]) + h[M/2]x[n-M/2]</a:t>
            </a:r>
          </a:p>
          <a:p>
            <a:pPr lvl="2"/>
            <a:r>
              <a:rPr lang="en-US" altLang="en-US" sz="1800" smtClean="0"/>
              <a:t>For M is an odd integer  : Type II</a:t>
            </a:r>
          </a:p>
          <a:p>
            <a:pPr lvl="2">
              <a:buFontTx/>
              <a:buNone/>
            </a:pPr>
            <a:r>
              <a:rPr lang="en-US" altLang="en-US" sz="1800" smtClean="0"/>
              <a:t>	y[n] = S</a:t>
            </a:r>
            <a:r>
              <a:rPr lang="en-US" altLang="en-US" sz="1800" baseline="-25000" smtClean="0"/>
              <a:t>k=0</a:t>
            </a:r>
            <a:r>
              <a:rPr lang="en-US" altLang="en-US" sz="1800" baseline="30000" smtClean="0"/>
              <a:t>(M-1)/2</a:t>
            </a:r>
            <a:r>
              <a:rPr lang="en-US" altLang="en-US" sz="1800" smtClean="0"/>
              <a:t> h[k](x[n-k] + x[n-M+k])</a:t>
            </a:r>
          </a:p>
          <a:p>
            <a:pPr lvl="1"/>
            <a:r>
              <a:rPr lang="en-US" altLang="en-US" sz="1800" smtClean="0"/>
              <a:t>h[M-n] = -h[n]                      for n =  0, 1, ..., M</a:t>
            </a:r>
          </a:p>
          <a:p>
            <a:pPr lvl="2"/>
            <a:r>
              <a:rPr lang="en-US" altLang="en-US" sz="1800" smtClean="0"/>
              <a:t>For M is an even integer : Type III</a:t>
            </a:r>
          </a:p>
          <a:p>
            <a:pPr lvl="2">
              <a:buFontTx/>
              <a:buNone/>
            </a:pPr>
            <a:r>
              <a:rPr lang="en-US" altLang="en-US" sz="1800" smtClean="0"/>
              <a:t>	y[n] = S</a:t>
            </a:r>
            <a:r>
              <a:rPr lang="en-US" altLang="en-US" sz="1800" baseline="-25000" smtClean="0"/>
              <a:t>k=0</a:t>
            </a:r>
            <a:r>
              <a:rPr lang="en-US" altLang="en-US" sz="1800" baseline="30000" smtClean="0"/>
              <a:t>(M/2)-1</a:t>
            </a:r>
            <a:r>
              <a:rPr lang="en-US" altLang="en-US" sz="1800" smtClean="0"/>
              <a:t> h[k](x[n-k] - x[n-M+k])</a:t>
            </a:r>
          </a:p>
          <a:p>
            <a:pPr lvl="2"/>
            <a:r>
              <a:rPr lang="en-US" altLang="en-US" sz="1800" smtClean="0"/>
              <a:t>For M is an odd integer  : Type IV</a:t>
            </a:r>
          </a:p>
          <a:p>
            <a:pPr lvl="2">
              <a:buFontTx/>
              <a:buNone/>
            </a:pPr>
            <a:r>
              <a:rPr lang="en-US" altLang="en-US" sz="1800" smtClean="0"/>
              <a:t>	y[n] = S</a:t>
            </a:r>
            <a:r>
              <a:rPr lang="en-US" altLang="en-US" sz="1800" baseline="-25000" smtClean="0"/>
              <a:t>k=0</a:t>
            </a:r>
            <a:r>
              <a:rPr lang="en-US" altLang="en-US" sz="1800" baseline="30000" smtClean="0"/>
              <a:t>(M-1)/2</a:t>
            </a:r>
            <a:r>
              <a:rPr lang="en-US" altLang="en-US" sz="1800" smtClean="0"/>
              <a:t> h[k](x[n-k] - x[n-M+k])</a:t>
            </a:r>
          </a:p>
        </p:txBody>
      </p:sp>
      <p:sp>
        <p:nvSpPr>
          <p:cNvPr id="272388" name="Slide Number Placeholder 5"/>
          <p:cNvSpPr>
            <a:spLocks noGrp="1"/>
          </p:cNvSpPr>
          <p:nvPr>
            <p:ph type="sldNum" sz="quarter" idx="12"/>
          </p:nvPr>
        </p:nvSpPr>
        <p:spPr>
          <a:noFill/>
        </p:spPr>
        <p:txBody>
          <a:bodyPr/>
          <a:lstStyle/>
          <a:p>
            <a:fld id="{FDFA95EE-193E-4110-BDE5-1463332C8A96}" type="slidenum">
              <a:rPr lang="en-US" altLang="en-US" smtClean="0"/>
              <a:pPr/>
              <a:t>31</a:t>
            </a:fld>
            <a:endParaRPr lang="en-US" altLang="en-US"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ext Box 2"/>
          <p:cNvSpPr txBox="1">
            <a:spLocks noChangeArrowheads="1"/>
          </p:cNvSpPr>
          <p:nvPr/>
        </p:nvSpPr>
        <p:spPr bwMode="auto">
          <a:xfrm>
            <a:off x="1295400" y="685800"/>
            <a:ext cx="6843713"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Direct form structure for an FIR linear-phase when M is even.</a:t>
            </a:r>
          </a:p>
        </p:txBody>
      </p:sp>
      <p:sp>
        <p:nvSpPr>
          <p:cNvPr id="273411" name="Text Box 3"/>
          <p:cNvSpPr txBox="1">
            <a:spLocks noChangeArrowheads="1"/>
          </p:cNvSpPr>
          <p:nvPr/>
        </p:nvSpPr>
        <p:spPr bwMode="auto">
          <a:xfrm>
            <a:off x="1143000" y="3505200"/>
            <a:ext cx="67532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Direct form structure for an FIR linear-phase when M is odd.</a:t>
            </a:r>
          </a:p>
        </p:txBody>
      </p:sp>
      <p:grpSp>
        <p:nvGrpSpPr>
          <p:cNvPr id="2" name="Group 126"/>
          <p:cNvGrpSpPr>
            <a:grpSpLocks/>
          </p:cNvGrpSpPr>
          <p:nvPr/>
        </p:nvGrpSpPr>
        <p:grpSpPr bwMode="auto">
          <a:xfrm>
            <a:off x="1219200" y="4114800"/>
            <a:ext cx="7313613" cy="1981200"/>
            <a:chOff x="1056" y="2592"/>
            <a:chExt cx="4607" cy="1248"/>
          </a:xfrm>
        </p:grpSpPr>
        <p:sp>
          <p:nvSpPr>
            <p:cNvPr id="273473" name="Oval 4"/>
            <p:cNvSpPr>
              <a:spLocks noChangeArrowheads="1"/>
            </p:cNvSpPr>
            <p:nvPr/>
          </p:nvSpPr>
          <p:spPr bwMode="auto">
            <a:xfrm>
              <a:off x="1104"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4" name="Oval 5"/>
            <p:cNvSpPr>
              <a:spLocks noChangeArrowheads="1"/>
            </p:cNvSpPr>
            <p:nvPr/>
          </p:nvSpPr>
          <p:spPr bwMode="auto">
            <a:xfrm>
              <a:off x="1968"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5" name="Oval 6"/>
            <p:cNvSpPr>
              <a:spLocks noChangeArrowheads="1"/>
            </p:cNvSpPr>
            <p:nvPr/>
          </p:nvSpPr>
          <p:spPr bwMode="auto">
            <a:xfrm>
              <a:off x="1632" y="3120"/>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6" name="Oval 7"/>
            <p:cNvSpPr>
              <a:spLocks noChangeArrowheads="1"/>
            </p:cNvSpPr>
            <p:nvPr/>
          </p:nvSpPr>
          <p:spPr bwMode="auto">
            <a:xfrm>
              <a:off x="1968" y="340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7" name="Oval 8"/>
            <p:cNvSpPr>
              <a:spLocks noChangeArrowheads="1"/>
            </p:cNvSpPr>
            <p:nvPr/>
          </p:nvSpPr>
          <p:spPr bwMode="auto">
            <a:xfrm>
              <a:off x="1104" y="374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8" name="Oval 9"/>
            <p:cNvSpPr>
              <a:spLocks noChangeArrowheads="1"/>
            </p:cNvSpPr>
            <p:nvPr/>
          </p:nvSpPr>
          <p:spPr bwMode="auto">
            <a:xfrm>
              <a:off x="1632" y="374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79" name="Line 10"/>
            <p:cNvSpPr>
              <a:spLocks noChangeShapeType="1"/>
            </p:cNvSpPr>
            <p:nvPr/>
          </p:nvSpPr>
          <p:spPr bwMode="auto">
            <a:xfrm flipH="1">
              <a:off x="1200" y="3792"/>
              <a:ext cx="432" cy="0"/>
            </a:xfrm>
            <a:prstGeom prst="line">
              <a:avLst/>
            </a:prstGeom>
            <a:noFill/>
            <a:ln w="12700">
              <a:solidFill>
                <a:schemeClr val="tx1"/>
              </a:solidFill>
              <a:round/>
              <a:headEnd/>
              <a:tailEnd type="triangle" w="med" len="med"/>
            </a:ln>
          </p:spPr>
          <p:txBody>
            <a:bodyPr wrap="none"/>
            <a:lstStyle/>
            <a:p>
              <a:endParaRPr lang="en-US"/>
            </a:p>
          </p:txBody>
        </p:sp>
        <p:sp>
          <p:nvSpPr>
            <p:cNvPr id="273480" name="Line 11"/>
            <p:cNvSpPr>
              <a:spLocks noChangeShapeType="1"/>
            </p:cNvSpPr>
            <p:nvPr/>
          </p:nvSpPr>
          <p:spPr bwMode="auto">
            <a:xfrm flipH="1">
              <a:off x="1200" y="2832"/>
              <a:ext cx="768" cy="0"/>
            </a:xfrm>
            <a:prstGeom prst="line">
              <a:avLst/>
            </a:prstGeom>
            <a:noFill/>
            <a:ln w="12700">
              <a:solidFill>
                <a:schemeClr val="tx1"/>
              </a:solidFill>
              <a:round/>
              <a:headEnd type="triangle" w="med" len="med"/>
              <a:tailEnd/>
            </a:ln>
          </p:spPr>
          <p:txBody>
            <a:bodyPr wrap="none"/>
            <a:lstStyle/>
            <a:p>
              <a:endParaRPr lang="en-US"/>
            </a:p>
          </p:txBody>
        </p:sp>
        <p:sp>
          <p:nvSpPr>
            <p:cNvPr id="273481" name="Line 12"/>
            <p:cNvSpPr>
              <a:spLocks noChangeShapeType="1"/>
            </p:cNvSpPr>
            <p:nvPr/>
          </p:nvSpPr>
          <p:spPr bwMode="auto">
            <a:xfrm flipH="1">
              <a:off x="1728" y="2880"/>
              <a:ext cx="240" cy="240"/>
            </a:xfrm>
            <a:prstGeom prst="line">
              <a:avLst/>
            </a:prstGeom>
            <a:noFill/>
            <a:ln w="12700">
              <a:solidFill>
                <a:schemeClr val="tx1"/>
              </a:solidFill>
              <a:round/>
              <a:headEnd/>
              <a:tailEnd type="triangle" w="med" len="med"/>
            </a:ln>
          </p:spPr>
          <p:txBody>
            <a:bodyPr wrap="none"/>
            <a:lstStyle/>
            <a:p>
              <a:endParaRPr lang="en-US"/>
            </a:p>
          </p:txBody>
        </p:sp>
        <p:sp>
          <p:nvSpPr>
            <p:cNvPr id="273482" name="Line 13"/>
            <p:cNvSpPr>
              <a:spLocks noChangeShapeType="1"/>
            </p:cNvSpPr>
            <p:nvPr/>
          </p:nvSpPr>
          <p:spPr bwMode="auto">
            <a:xfrm>
              <a:off x="1680" y="3216"/>
              <a:ext cx="0" cy="528"/>
            </a:xfrm>
            <a:prstGeom prst="line">
              <a:avLst/>
            </a:prstGeom>
            <a:noFill/>
            <a:ln w="12700">
              <a:solidFill>
                <a:schemeClr val="tx1"/>
              </a:solidFill>
              <a:round/>
              <a:headEnd/>
              <a:tailEnd type="triangle" w="med" len="med"/>
            </a:ln>
          </p:spPr>
          <p:txBody>
            <a:bodyPr wrap="none"/>
            <a:lstStyle/>
            <a:p>
              <a:endParaRPr lang="en-US"/>
            </a:p>
          </p:txBody>
        </p:sp>
        <p:sp>
          <p:nvSpPr>
            <p:cNvPr id="273483" name="Line 14"/>
            <p:cNvSpPr>
              <a:spLocks noChangeShapeType="1"/>
            </p:cNvSpPr>
            <p:nvPr/>
          </p:nvSpPr>
          <p:spPr bwMode="auto">
            <a:xfrm flipH="1" flipV="1">
              <a:off x="1728" y="3168"/>
              <a:ext cx="240" cy="240"/>
            </a:xfrm>
            <a:prstGeom prst="line">
              <a:avLst/>
            </a:prstGeom>
            <a:noFill/>
            <a:ln w="12700">
              <a:solidFill>
                <a:schemeClr val="tx1"/>
              </a:solidFill>
              <a:round/>
              <a:headEnd/>
              <a:tailEnd type="triangle" w="med" len="med"/>
            </a:ln>
          </p:spPr>
          <p:txBody>
            <a:bodyPr wrap="none"/>
            <a:lstStyle/>
            <a:p>
              <a:endParaRPr lang="en-US"/>
            </a:p>
          </p:txBody>
        </p:sp>
        <p:sp>
          <p:nvSpPr>
            <p:cNvPr id="273484" name="Oval 15"/>
            <p:cNvSpPr>
              <a:spLocks noChangeArrowheads="1"/>
            </p:cNvSpPr>
            <p:nvPr/>
          </p:nvSpPr>
          <p:spPr bwMode="auto">
            <a:xfrm>
              <a:off x="2688"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85" name="Oval 16"/>
            <p:cNvSpPr>
              <a:spLocks noChangeArrowheads="1"/>
            </p:cNvSpPr>
            <p:nvPr/>
          </p:nvSpPr>
          <p:spPr bwMode="auto">
            <a:xfrm>
              <a:off x="2352" y="3120"/>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86" name="Oval 17"/>
            <p:cNvSpPr>
              <a:spLocks noChangeArrowheads="1"/>
            </p:cNvSpPr>
            <p:nvPr/>
          </p:nvSpPr>
          <p:spPr bwMode="auto">
            <a:xfrm>
              <a:off x="2688" y="340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87" name="Oval 18"/>
            <p:cNvSpPr>
              <a:spLocks noChangeArrowheads="1"/>
            </p:cNvSpPr>
            <p:nvPr/>
          </p:nvSpPr>
          <p:spPr bwMode="auto">
            <a:xfrm>
              <a:off x="2352" y="374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88" name="Line 19"/>
            <p:cNvSpPr>
              <a:spLocks noChangeShapeType="1"/>
            </p:cNvSpPr>
            <p:nvPr/>
          </p:nvSpPr>
          <p:spPr bwMode="auto">
            <a:xfrm flipH="1">
              <a:off x="2448" y="2880"/>
              <a:ext cx="240" cy="240"/>
            </a:xfrm>
            <a:prstGeom prst="line">
              <a:avLst/>
            </a:prstGeom>
            <a:noFill/>
            <a:ln w="12700">
              <a:solidFill>
                <a:schemeClr val="tx1"/>
              </a:solidFill>
              <a:round/>
              <a:headEnd/>
              <a:tailEnd type="triangle" w="med" len="med"/>
            </a:ln>
          </p:spPr>
          <p:txBody>
            <a:bodyPr wrap="none"/>
            <a:lstStyle/>
            <a:p>
              <a:endParaRPr lang="en-US"/>
            </a:p>
          </p:txBody>
        </p:sp>
        <p:sp>
          <p:nvSpPr>
            <p:cNvPr id="273489" name="Line 20"/>
            <p:cNvSpPr>
              <a:spLocks noChangeShapeType="1"/>
            </p:cNvSpPr>
            <p:nvPr/>
          </p:nvSpPr>
          <p:spPr bwMode="auto">
            <a:xfrm>
              <a:off x="2400" y="3216"/>
              <a:ext cx="0" cy="528"/>
            </a:xfrm>
            <a:prstGeom prst="line">
              <a:avLst/>
            </a:prstGeom>
            <a:noFill/>
            <a:ln w="12700">
              <a:solidFill>
                <a:schemeClr val="tx1"/>
              </a:solidFill>
              <a:round/>
              <a:headEnd/>
              <a:tailEnd type="triangle" w="med" len="med"/>
            </a:ln>
          </p:spPr>
          <p:txBody>
            <a:bodyPr wrap="none"/>
            <a:lstStyle/>
            <a:p>
              <a:endParaRPr lang="en-US"/>
            </a:p>
          </p:txBody>
        </p:sp>
        <p:sp>
          <p:nvSpPr>
            <p:cNvPr id="273490" name="Line 21"/>
            <p:cNvSpPr>
              <a:spLocks noChangeShapeType="1"/>
            </p:cNvSpPr>
            <p:nvPr/>
          </p:nvSpPr>
          <p:spPr bwMode="auto">
            <a:xfrm flipH="1" flipV="1">
              <a:off x="2448" y="3168"/>
              <a:ext cx="240" cy="240"/>
            </a:xfrm>
            <a:prstGeom prst="line">
              <a:avLst/>
            </a:prstGeom>
            <a:noFill/>
            <a:ln w="12700">
              <a:solidFill>
                <a:schemeClr val="tx1"/>
              </a:solidFill>
              <a:round/>
              <a:headEnd/>
              <a:tailEnd type="triangle" w="med" len="med"/>
            </a:ln>
          </p:spPr>
          <p:txBody>
            <a:bodyPr wrap="none"/>
            <a:lstStyle/>
            <a:p>
              <a:endParaRPr lang="en-US"/>
            </a:p>
          </p:txBody>
        </p:sp>
        <p:sp>
          <p:nvSpPr>
            <p:cNvPr id="273491" name="Oval 22"/>
            <p:cNvSpPr>
              <a:spLocks noChangeArrowheads="1"/>
            </p:cNvSpPr>
            <p:nvPr/>
          </p:nvSpPr>
          <p:spPr bwMode="auto">
            <a:xfrm>
              <a:off x="3456"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92" name="Oval 23"/>
            <p:cNvSpPr>
              <a:spLocks noChangeArrowheads="1"/>
            </p:cNvSpPr>
            <p:nvPr/>
          </p:nvSpPr>
          <p:spPr bwMode="auto">
            <a:xfrm>
              <a:off x="3120" y="3120"/>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93" name="Oval 24"/>
            <p:cNvSpPr>
              <a:spLocks noChangeArrowheads="1"/>
            </p:cNvSpPr>
            <p:nvPr/>
          </p:nvSpPr>
          <p:spPr bwMode="auto">
            <a:xfrm>
              <a:off x="3456" y="340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94" name="Oval 25"/>
            <p:cNvSpPr>
              <a:spLocks noChangeArrowheads="1"/>
            </p:cNvSpPr>
            <p:nvPr/>
          </p:nvSpPr>
          <p:spPr bwMode="auto">
            <a:xfrm>
              <a:off x="3120" y="374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95" name="Line 26"/>
            <p:cNvSpPr>
              <a:spLocks noChangeShapeType="1"/>
            </p:cNvSpPr>
            <p:nvPr/>
          </p:nvSpPr>
          <p:spPr bwMode="auto">
            <a:xfrm flipH="1">
              <a:off x="3216" y="2880"/>
              <a:ext cx="240" cy="240"/>
            </a:xfrm>
            <a:prstGeom prst="line">
              <a:avLst/>
            </a:prstGeom>
            <a:noFill/>
            <a:ln w="12700">
              <a:solidFill>
                <a:schemeClr val="tx1"/>
              </a:solidFill>
              <a:round/>
              <a:headEnd/>
              <a:tailEnd type="triangle" w="med" len="med"/>
            </a:ln>
          </p:spPr>
          <p:txBody>
            <a:bodyPr wrap="none"/>
            <a:lstStyle/>
            <a:p>
              <a:endParaRPr lang="en-US"/>
            </a:p>
          </p:txBody>
        </p:sp>
        <p:sp>
          <p:nvSpPr>
            <p:cNvPr id="273496" name="Line 27"/>
            <p:cNvSpPr>
              <a:spLocks noChangeShapeType="1"/>
            </p:cNvSpPr>
            <p:nvPr/>
          </p:nvSpPr>
          <p:spPr bwMode="auto">
            <a:xfrm>
              <a:off x="3168" y="3216"/>
              <a:ext cx="1" cy="528"/>
            </a:xfrm>
            <a:prstGeom prst="line">
              <a:avLst/>
            </a:prstGeom>
            <a:noFill/>
            <a:ln w="12700">
              <a:solidFill>
                <a:schemeClr val="tx1"/>
              </a:solidFill>
              <a:round/>
              <a:headEnd/>
              <a:tailEnd type="triangle" w="med" len="med"/>
            </a:ln>
          </p:spPr>
          <p:txBody>
            <a:bodyPr wrap="none"/>
            <a:lstStyle/>
            <a:p>
              <a:endParaRPr lang="en-US"/>
            </a:p>
          </p:txBody>
        </p:sp>
        <p:sp>
          <p:nvSpPr>
            <p:cNvPr id="273497" name="Line 28"/>
            <p:cNvSpPr>
              <a:spLocks noChangeShapeType="1"/>
            </p:cNvSpPr>
            <p:nvPr/>
          </p:nvSpPr>
          <p:spPr bwMode="auto">
            <a:xfrm flipH="1" flipV="1">
              <a:off x="3216" y="3168"/>
              <a:ext cx="240" cy="240"/>
            </a:xfrm>
            <a:prstGeom prst="line">
              <a:avLst/>
            </a:prstGeom>
            <a:noFill/>
            <a:ln w="12700">
              <a:solidFill>
                <a:schemeClr val="tx1"/>
              </a:solidFill>
              <a:round/>
              <a:headEnd/>
              <a:tailEnd type="triangle" w="med" len="med"/>
            </a:ln>
          </p:spPr>
          <p:txBody>
            <a:bodyPr wrap="none"/>
            <a:lstStyle/>
            <a:p>
              <a:endParaRPr lang="en-US"/>
            </a:p>
          </p:txBody>
        </p:sp>
        <p:sp>
          <p:nvSpPr>
            <p:cNvPr id="273498" name="Oval 29"/>
            <p:cNvSpPr>
              <a:spLocks noChangeArrowheads="1"/>
            </p:cNvSpPr>
            <p:nvPr/>
          </p:nvSpPr>
          <p:spPr bwMode="auto">
            <a:xfrm>
              <a:off x="4560"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99" name="Oval 30"/>
            <p:cNvSpPr>
              <a:spLocks noChangeArrowheads="1"/>
            </p:cNvSpPr>
            <p:nvPr/>
          </p:nvSpPr>
          <p:spPr bwMode="auto">
            <a:xfrm>
              <a:off x="4224" y="3120"/>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0" name="Oval 31"/>
            <p:cNvSpPr>
              <a:spLocks noChangeArrowheads="1"/>
            </p:cNvSpPr>
            <p:nvPr/>
          </p:nvSpPr>
          <p:spPr bwMode="auto">
            <a:xfrm>
              <a:off x="4560" y="340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1" name="Oval 32"/>
            <p:cNvSpPr>
              <a:spLocks noChangeArrowheads="1"/>
            </p:cNvSpPr>
            <p:nvPr/>
          </p:nvSpPr>
          <p:spPr bwMode="auto">
            <a:xfrm>
              <a:off x="4224" y="374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2" name="Line 33"/>
            <p:cNvSpPr>
              <a:spLocks noChangeShapeType="1"/>
            </p:cNvSpPr>
            <p:nvPr/>
          </p:nvSpPr>
          <p:spPr bwMode="auto">
            <a:xfrm flipH="1">
              <a:off x="4320" y="2880"/>
              <a:ext cx="240" cy="240"/>
            </a:xfrm>
            <a:prstGeom prst="line">
              <a:avLst/>
            </a:prstGeom>
            <a:noFill/>
            <a:ln w="12700">
              <a:solidFill>
                <a:schemeClr val="tx1"/>
              </a:solidFill>
              <a:round/>
              <a:headEnd/>
              <a:tailEnd type="triangle" w="med" len="med"/>
            </a:ln>
          </p:spPr>
          <p:txBody>
            <a:bodyPr wrap="none"/>
            <a:lstStyle/>
            <a:p>
              <a:endParaRPr lang="en-US"/>
            </a:p>
          </p:txBody>
        </p:sp>
        <p:sp>
          <p:nvSpPr>
            <p:cNvPr id="273503" name="Line 34"/>
            <p:cNvSpPr>
              <a:spLocks noChangeShapeType="1"/>
            </p:cNvSpPr>
            <p:nvPr/>
          </p:nvSpPr>
          <p:spPr bwMode="auto">
            <a:xfrm>
              <a:off x="4272" y="3216"/>
              <a:ext cx="0" cy="528"/>
            </a:xfrm>
            <a:prstGeom prst="line">
              <a:avLst/>
            </a:prstGeom>
            <a:noFill/>
            <a:ln w="12700">
              <a:solidFill>
                <a:schemeClr val="tx1"/>
              </a:solidFill>
              <a:round/>
              <a:headEnd/>
              <a:tailEnd type="triangle" w="med" len="med"/>
            </a:ln>
          </p:spPr>
          <p:txBody>
            <a:bodyPr wrap="none"/>
            <a:lstStyle/>
            <a:p>
              <a:endParaRPr lang="en-US"/>
            </a:p>
          </p:txBody>
        </p:sp>
        <p:sp>
          <p:nvSpPr>
            <p:cNvPr id="273504" name="Line 35"/>
            <p:cNvSpPr>
              <a:spLocks noChangeShapeType="1"/>
            </p:cNvSpPr>
            <p:nvPr/>
          </p:nvSpPr>
          <p:spPr bwMode="auto">
            <a:xfrm flipH="1" flipV="1">
              <a:off x="4320" y="3168"/>
              <a:ext cx="240" cy="240"/>
            </a:xfrm>
            <a:prstGeom prst="line">
              <a:avLst/>
            </a:prstGeom>
            <a:noFill/>
            <a:ln w="12700">
              <a:solidFill>
                <a:schemeClr val="tx1"/>
              </a:solidFill>
              <a:round/>
              <a:headEnd/>
              <a:tailEnd type="triangle" w="med" len="med"/>
            </a:ln>
          </p:spPr>
          <p:txBody>
            <a:bodyPr wrap="none"/>
            <a:lstStyle/>
            <a:p>
              <a:endParaRPr lang="en-US"/>
            </a:p>
          </p:txBody>
        </p:sp>
        <p:sp>
          <p:nvSpPr>
            <p:cNvPr id="273505" name="Oval 36"/>
            <p:cNvSpPr>
              <a:spLocks noChangeArrowheads="1"/>
            </p:cNvSpPr>
            <p:nvPr/>
          </p:nvSpPr>
          <p:spPr bwMode="auto">
            <a:xfrm>
              <a:off x="5280" y="2784"/>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6" name="Oval 37"/>
            <p:cNvSpPr>
              <a:spLocks noChangeArrowheads="1"/>
            </p:cNvSpPr>
            <p:nvPr/>
          </p:nvSpPr>
          <p:spPr bwMode="auto">
            <a:xfrm>
              <a:off x="4944" y="3120"/>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7" name="Oval 38"/>
            <p:cNvSpPr>
              <a:spLocks noChangeArrowheads="1"/>
            </p:cNvSpPr>
            <p:nvPr/>
          </p:nvSpPr>
          <p:spPr bwMode="auto">
            <a:xfrm>
              <a:off x="5280" y="340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508" name="Line 39"/>
            <p:cNvSpPr>
              <a:spLocks noChangeShapeType="1"/>
            </p:cNvSpPr>
            <p:nvPr/>
          </p:nvSpPr>
          <p:spPr bwMode="auto">
            <a:xfrm flipH="1">
              <a:off x="5040" y="2880"/>
              <a:ext cx="240" cy="240"/>
            </a:xfrm>
            <a:prstGeom prst="line">
              <a:avLst/>
            </a:prstGeom>
            <a:noFill/>
            <a:ln w="12700">
              <a:solidFill>
                <a:schemeClr val="tx1"/>
              </a:solidFill>
              <a:round/>
              <a:headEnd/>
              <a:tailEnd type="triangle" w="med" len="med"/>
            </a:ln>
          </p:spPr>
          <p:txBody>
            <a:bodyPr wrap="none"/>
            <a:lstStyle/>
            <a:p>
              <a:endParaRPr lang="en-US"/>
            </a:p>
          </p:txBody>
        </p:sp>
        <p:sp>
          <p:nvSpPr>
            <p:cNvPr id="273509" name="Line 40"/>
            <p:cNvSpPr>
              <a:spLocks noChangeShapeType="1"/>
            </p:cNvSpPr>
            <p:nvPr/>
          </p:nvSpPr>
          <p:spPr bwMode="auto">
            <a:xfrm>
              <a:off x="4992" y="3216"/>
              <a:ext cx="0" cy="576"/>
            </a:xfrm>
            <a:prstGeom prst="line">
              <a:avLst/>
            </a:prstGeom>
            <a:noFill/>
            <a:ln w="12700">
              <a:solidFill>
                <a:schemeClr val="tx1"/>
              </a:solidFill>
              <a:round/>
              <a:headEnd/>
              <a:tailEnd type="triangle" w="med" len="med"/>
            </a:ln>
          </p:spPr>
          <p:txBody>
            <a:bodyPr wrap="none"/>
            <a:lstStyle/>
            <a:p>
              <a:endParaRPr lang="en-US"/>
            </a:p>
          </p:txBody>
        </p:sp>
        <p:sp>
          <p:nvSpPr>
            <p:cNvPr id="273510" name="Line 41"/>
            <p:cNvSpPr>
              <a:spLocks noChangeShapeType="1"/>
            </p:cNvSpPr>
            <p:nvPr/>
          </p:nvSpPr>
          <p:spPr bwMode="auto">
            <a:xfrm flipH="1" flipV="1">
              <a:off x="5040" y="3168"/>
              <a:ext cx="240" cy="240"/>
            </a:xfrm>
            <a:prstGeom prst="line">
              <a:avLst/>
            </a:prstGeom>
            <a:noFill/>
            <a:ln w="12700">
              <a:solidFill>
                <a:schemeClr val="tx1"/>
              </a:solidFill>
              <a:round/>
              <a:headEnd/>
              <a:tailEnd type="triangle" w="med" len="med"/>
            </a:ln>
          </p:spPr>
          <p:txBody>
            <a:bodyPr wrap="none"/>
            <a:lstStyle/>
            <a:p>
              <a:endParaRPr lang="en-US"/>
            </a:p>
          </p:txBody>
        </p:sp>
        <p:sp>
          <p:nvSpPr>
            <p:cNvPr id="273511" name="Line 42"/>
            <p:cNvSpPr>
              <a:spLocks noChangeShapeType="1"/>
            </p:cNvSpPr>
            <p:nvPr/>
          </p:nvSpPr>
          <p:spPr bwMode="auto">
            <a:xfrm>
              <a:off x="2064" y="2832"/>
              <a:ext cx="624" cy="0"/>
            </a:xfrm>
            <a:prstGeom prst="line">
              <a:avLst/>
            </a:prstGeom>
            <a:noFill/>
            <a:ln w="12700">
              <a:solidFill>
                <a:schemeClr val="tx1"/>
              </a:solidFill>
              <a:round/>
              <a:headEnd/>
              <a:tailEnd type="triangle" w="med" len="med"/>
            </a:ln>
          </p:spPr>
          <p:txBody>
            <a:bodyPr wrap="none"/>
            <a:lstStyle/>
            <a:p>
              <a:endParaRPr lang="en-US"/>
            </a:p>
          </p:txBody>
        </p:sp>
        <p:sp>
          <p:nvSpPr>
            <p:cNvPr id="273512" name="Line 43"/>
            <p:cNvSpPr>
              <a:spLocks noChangeShapeType="1"/>
            </p:cNvSpPr>
            <p:nvPr/>
          </p:nvSpPr>
          <p:spPr bwMode="auto">
            <a:xfrm>
              <a:off x="2784" y="2832"/>
              <a:ext cx="672" cy="0"/>
            </a:xfrm>
            <a:prstGeom prst="line">
              <a:avLst/>
            </a:prstGeom>
            <a:noFill/>
            <a:ln w="12700">
              <a:solidFill>
                <a:schemeClr val="tx1"/>
              </a:solidFill>
              <a:round/>
              <a:headEnd/>
              <a:tailEnd type="triangle" w="med" len="med"/>
            </a:ln>
          </p:spPr>
          <p:txBody>
            <a:bodyPr wrap="none"/>
            <a:lstStyle/>
            <a:p>
              <a:endParaRPr lang="en-US"/>
            </a:p>
          </p:txBody>
        </p:sp>
        <p:sp>
          <p:nvSpPr>
            <p:cNvPr id="273513" name="Line 44"/>
            <p:cNvSpPr>
              <a:spLocks noChangeShapeType="1"/>
            </p:cNvSpPr>
            <p:nvPr/>
          </p:nvSpPr>
          <p:spPr bwMode="auto">
            <a:xfrm flipH="1">
              <a:off x="2064" y="3456"/>
              <a:ext cx="624" cy="0"/>
            </a:xfrm>
            <a:prstGeom prst="line">
              <a:avLst/>
            </a:prstGeom>
            <a:noFill/>
            <a:ln w="12700">
              <a:solidFill>
                <a:schemeClr val="tx1"/>
              </a:solidFill>
              <a:round/>
              <a:headEnd/>
              <a:tailEnd type="triangle" w="med" len="med"/>
            </a:ln>
          </p:spPr>
          <p:txBody>
            <a:bodyPr wrap="none"/>
            <a:lstStyle/>
            <a:p>
              <a:endParaRPr lang="en-US"/>
            </a:p>
          </p:txBody>
        </p:sp>
        <p:sp>
          <p:nvSpPr>
            <p:cNvPr id="273514" name="Line 45"/>
            <p:cNvSpPr>
              <a:spLocks noChangeShapeType="1"/>
            </p:cNvSpPr>
            <p:nvPr/>
          </p:nvSpPr>
          <p:spPr bwMode="auto">
            <a:xfrm flipH="1">
              <a:off x="2784" y="3456"/>
              <a:ext cx="672" cy="0"/>
            </a:xfrm>
            <a:prstGeom prst="line">
              <a:avLst/>
            </a:prstGeom>
            <a:noFill/>
            <a:ln w="12700">
              <a:solidFill>
                <a:schemeClr val="tx1"/>
              </a:solidFill>
              <a:round/>
              <a:headEnd/>
              <a:tailEnd type="triangle" w="med" len="med"/>
            </a:ln>
          </p:spPr>
          <p:txBody>
            <a:bodyPr wrap="none"/>
            <a:lstStyle/>
            <a:p>
              <a:endParaRPr lang="en-US"/>
            </a:p>
          </p:txBody>
        </p:sp>
        <p:sp>
          <p:nvSpPr>
            <p:cNvPr id="273515" name="Line 46"/>
            <p:cNvSpPr>
              <a:spLocks noChangeShapeType="1"/>
            </p:cNvSpPr>
            <p:nvPr/>
          </p:nvSpPr>
          <p:spPr bwMode="auto">
            <a:xfrm flipH="1">
              <a:off x="1728" y="3792"/>
              <a:ext cx="624" cy="0"/>
            </a:xfrm>
            <a:prstGeom prst="line">
              <a:avLst/>
            </a:prstGeom>
            <a:noFill/>
            <a:ln w="12700">
              <a:solidFill>
                <a:schemeClr val="tx1"/>
              </a:solidFill>
              <a:round/>
              <a:headEnd/>
              <a:tailEnd type="triangle" w="med" len="med"/>
            </a:ln>
          </p:spPr>
          <p:txBody>
            <a:bodyPr wrap="none"/>
            <a:lstStyle/>
            <a:p>
              <a:endParaRPr lang="en-US"/>
            </a:p>
          </p:txBody>
        </p:sp>
        <p:sp>
          <p:nvSpPr>
            <p:cNvPr id="273516" name="Line 47"/>
            <p:cNvSpPr>
              <a:spLocks noChangeShapeType="1"/>
            </p:cNvSpPr>
            <p:nvPr/>
          </p:nvSpPr>
          <p:spPr bwMode="auto">
            <a:xfrm flipH="1">
              <a:off x="2448" y="3792"/>
              <a:ext cx="672" cy="0"/>
            </a:xfrm>
            <a:prstGeom prst="line">
              <a:avLst/>
            </a:prstGeom>
            <a:noFill/>
            <a:ln w="12700">
              <a:solidFill>
                <a:schemeClr val="tx1"/>
              </a:solidFill>
              <a:round/>
              <a:headEnd/>
              <a:tailEnd type="triangle" w="med" len="med"/>
            </a:ln>
          </p:spPr>
          <p:txBody>
            <a:bodyPr wrap="none"/>
            <a:lstStyle/>
            <a:p>
              <a:endParaRPr lang="en-US"/>
            </a:p>
          </p:txBody>
        </p:sp>
        <p:sp>
          <p:nvSpPr>
            <p:cNvPr id="273517" name="Line 48"/>
            <p:cNvSpPr>
              <a:spLocks noChangeShapeType="1"/>
            </p:cNvSpPr>
            <p:nvPr/>
          </p:nvSpPr>
          <p:spPr bwMode="auto">
            <a:xfrm>
              <a:off x="4656" y="2832"/>
              <a:ext cx="624" cy="0"/>
            </a:xfrm>
            <a:prstGeom prst="line">
              <a:avLst/>
            </a:prstGeom>
            <a:noFill/>
            <a:ln w="12700">
              <a:solidFill>
                <a:schemeClr val="tx1"/>
              </a:solidFill>
              <a:round/>
              <a:headEnd/>
              <a:tailEnd type="triangle" w="med" len="med"/>
            </a:ln>
          </p:spPr>
          <p:txBody>
            <a:bodyPr wrap="none"/>
            <a:lstStyle/>
            <a:p>
              <a:endParaRPr lang="en-US"/>
            </a:p>
          </p:txBody>
        </p:sp>
        <p:sp>
          <p:nvSpPr>
            <p:cNvPr id="273518" name="Line 49"/>
            <p:cNvSpPr>
              <a:spLocks noChangeShapeType="1"/>
            </p:cNvSpPr>
            <p:nvPr/>
          </p:nvSpPr>
          <p:spPr bwMode="auto">
            <a:xfrm flipH="1">
              <a:off x="4656" y="3456"/>
              <a:ext cx="624" cy="0"/>
            </a:xfrm>
            <a:prstGeom prst="line">
              <a:avLst/>
            </a:prstGeom>
            <a:noFill/>
            <a:ln w="12700">
              <a:solidFill>
                <a:schemeClr val="tx1"/>
              </a:solidFill>
              <a:round/>
              <a:headEnd/>
              <a:tailEnd type="triangle" w="med" len="med"/>
            </a:ln>
          </p:spPr>
          <p:txBody>
            <a:bodyPr wrap="none"/>
            <a:lstStyle/>
            <a:p>
              <a:endParaRPr lang="en-US"/>
            </a:p>
          </p:txBody>
        </p:sp>
        <p:sp>
          <p:nvSpPr>
            <p:cNvPr id="273519" name="Line 50"/>
            <p:cNvSpPr>
              <a:spLocks noChangeShapeType="1"/>
            </p:cNvSpPr>
            <p:nvPr/>
          </p:nvSpPr>
          <p:spPr bwMode="auto">
            <a:xfrm flipH="1">
              <a:off x="4320" y="3792"/>
              <a:ext cx="672" cy="0"/>
            </a:xfrm>
            <a:prstGeom prst="line">
              <a:avLst/>
            </a:prstGeom>
            <a:noFill/>
            <a:ln w="12700">
              <a:solidFill>
                <a:schemeClr val="tx1"/>
              </a:solidFill>
              <a:round/>
              <a:headEnd/>
              <a:tailEnd type="triangle" w="med" len="med"/>
            </a:ln>
          </p:spPr>
          <p:txBody>
            <a:bodyPr wrap="none"/>
            <a:lstStyle/>
            <a:p>
              <a:endParaRPr lang="en-US"/>
            </a:p>
          </p:txBody>
        </p:sp>
        <p:sp>
          <p:nvSpPr>
            <p:cNvPr id="273520" name="Line 51"/>
            <p:cNvSpPr>
              <a:spLocks noChangeShapeType="1"/>
            </p:cNvSpPr>
            <p:nvPr/>
          </p:nvSpPr>
          <p:spPr bwMode="auto">
            <a:xfrm>
              <a:off x="5328" y="2880"/>
              <a:ext cx="0" cy="528"/>
            </a:xfrm>
            <a:prstGeom prst="line">
              <a:avLst/>
            </a:prstGeom>
            <a:noFill/>
            <a:ln w="12700">
              <a:solidFill>
                <a:schemeClr val="tx1"/>
              </a:solidFill>
              <a:round/>
              <a:headEnd/>
              <a:tailEnd type="triangle" w="med" len="med"/>
            </a:ln>
          </p:spPr>
          <p:txBody>
            <a:bodyPr wrap="none"/>
            <a:lstStyle/>
            <a:p>
              <a:endParaRPr lang="en-US"/>
            </a:p>
          </p:txBody>
        </p:sp>
        <p:sp>
          <p:nvSpPr>
            <p:cNvPr id="273521" name="Line 52"/>
            <p:cNvSpPr>
              <a:spLocks noChangeShapeType="1"/>
            </p:cNvSpPr>
            <p:nvPr/>
          </p:nvSpPr>
          <p:spPr bwMode="auto">
            <a:xfrm>
              <a:off x="3552" y="2832"/>
              <a:ext cx="192" cy="0"/>
            </a:xfrm>
            <a:prstGeom prst="line">
              <a:avLst/>
            </a:prstGeom>
            <a:noFill/>
            <a:ln w="12700">
              <a:solidFill>
                <a:schemeClr val="tx1"/>
              </a:solidFill>
              <a:round/>
              <a:headEnd/>
              <a:tailEnd type="triangle" w="med" len="med"/>
            </a:ln>
          </p:spPr>
          <p:txBody>
            <a:bodyPr wrap="none"/>
            <a:lstStyle/>
            <a:p>
              <a:endParaRPr lang="en-US"/>
            </a:p>
          </p:txBody>
        </p:sp>
        <p:sp>
          <p:nvSpPr>
            <p:cNvPr id="273522" name="Line 53"/>
            <p:cNvSpPr>
              <a:spLocks noChangeShapeType="1"/>
            </p:cNvSpPr>
            <p:nvPr/>
          </p:nvSpPr>
          <p:spPr bwMode="auto">
            <a:xfrm>
              <a:off x="4320" y="2832"/>
              <a:ext cx="240" cy="0"/>
            </a:xfrm>
            <a:prstGeom prst="line">
              <a:avLst/>
            </a:prstGeom>
            <a:noFill/>
            <a:ln w="12700">
              <a:solidFill>
                <a:schemeClr val="tx1"/>
              </a:solidFill>
              <a:round/>
              <a:headEnd/>
              <a:tailEnd type="triangle" w="med" len="med"/>
            </a:ln>
          </p:spPr>
          <p:txBody>
            <a:bodyPr wrap="none"/>
            <a:lstStyle/>
            <a:p>
              <a:endParaRPr lang="en-US"/>
            </a:p>
          </p:txBody>
        </p:sp>
        <p:sp>
          <p:nvSpPr>
            <p:cNvPr id="273523" name="Line 54"/>
            <p:cNvSpPr>
              <a:spLocks noChangeShapeType="1"/>
            </p:cNvSpPr>
            <p:nvPr/>
          </p:nvSpPr>
          <p:spPr bwMode="auto">
            <a:xfrm>
              <a:off x="3744" y="2832"/>
              <a:ext cx="576" cy="0"/>
            </a:xfrm>
            <a:prstGeom prst="line">
              <a:avLst/>
            </a:prstGeom>
            <a:noFill/>
            <a:ln w="12700">
              <a:solidFill>
                <a:schemeClr val="tx1"/>
              </a:solidFill>
              <a:prstDash val="dash"/>
              <a:round/>
              <a:headEnd/>
              <a:tailEnd/>
            </a:ln>
          </p:spPr>
          <p:txBody>
            <a:bodyPr wrap="none"/>
            <a:lstStyle/>
            <a:p>
              <a:endParaRPr lang="en-US"/>
            </a:p>
          </p:txBody>
        </p:sp>
        <p:sp>
          <p:nvSpPr>
            <p:cNvPr id="273524" name="Line 55"/>
            <p:cNvSpPr>
              <a:spLocks noChangeShapeType="1"/>
            </p:cNvSpPr>
            <p:nvPr/>
          </p:nvSpPr>
          <p:spPr bwMode="auto">
            <a:xfrm flipH="1">
              <a:off x="3552" y="3456"/>
              <a:ext cx="192" cy="0"/>
            </a:xfrm>
            <a:prstGeom prst="line">
              <a:avLst/>
            </a:prstGeom>
            <a:noFill/>
            <a:ln w="12700">
              <a:solidFill>
                <a:schemeClr val="tx1"/>
              </a:solidFill>
              <a:round/>
              <a:headEnd/>
              <a:tailEnd type="triangle" w="med" len="med"/>
            </a:ln>
          </p:spPr>
          <p:txBody>
            <a:bodyPr wrap="none"/>
            <a:lstStyle/>
            <a:p>
              <a:endParaRPr lang="en-US"/>
            </a:p>
          </p:txBody>
        </p:sp>
        <p:sp>
          <p:nvSpPr>
            <p:cNvPr id="273525" name="Line 56"/>
            <p:cNvSpPr>
              <a:spLocks noChangeShapeType="1"/>
            </p:cNvSpPr>
            <p:nvPr/>
          </p:nvSpPr>
          <p:spPr bwMode="auto">
            <a:xfrm flipH="1">
              <a:off x="4368" y="3456"/>
              <a:ext cx="192" cy="0"/>
            </a:xfrm>
            <a:prstGeom prst="line">
              <a:avLst/>
            </a:prstGeom>
            <a:noFill/>
            <a:ln w="12700">
              <a:solidFill>
                <a:schemeClr val="tx1"/>
              </a:solidFill>
              <a:round/>
              <a:headEnd/>
              <a:tailEnd type="triangle" w="med" len="med"/>
            </a:ln>
          </p:spPr>
          <p:txBody>
            <a:bodyPr wrap="none"/>
            <a:lstStyle/>
            <a:p>
              <a:endParaRPr lang="en-US"/>
            </a:p>
          </p:txBody>
        </p:sp>
        <p:sp>
          <p:nvSpPr>
            <p:cNvPr id="273526" name="Line 57"/>
            <p:cNvSpPr>
              <a:spLocks noChangeShapeType="1"/>
            </p:cNvSpPr>
            <p:nvPr/>
          </p:nvSpPr>
          <p:spPr bwMode="auto">
            <a:xfrm>
              <a:off x="3744" y="3456"/>
              <a:ext cx="624" cy="0"/>
            </a:xfrm>
            <a:prstGeom prst="line">
              <a:avLst/>
            </a:prstGeom>
            <a:noFill/>
            <a:ln w="12700">
              <a:solidFill>
                <a:schemeClr val="tx1"/>
              </a:solidFill>
              <a:prstDash val="dash"/>
              <a:round/>
              <a:headEnd/>
              <a:tailEnd/>
            </a:ln>
          </p:spPr>
          <p:txBody>
            <a:bodyPr wrap="none"/>
            <a:lstStyle/>
            <a:p>
              <a:endParaRPr lang="en-US"/>
            </a:p>
          </p:txBody>
        </p:sp>
        <p:sp>
          <p:nvSpPr>
            <p:cNvPr id="273527" name="Line 58"/>
            <p:cNvSpPr>
              <a:spLocks noChangeShapeType="1"/>
            </p:cNvSpPr>
            <p:nvPr/>
          </p:nvSpPr>
          <p:spPr bwMode="auto">
            <a:xfrm flipH="1">
              <a:off x="3984" y="3792"/>
              <a:ext cx="240" cy="0"/>
            </a:xfrm>
            <a:prstGeom prst="line">
              <a:avLst/>
            </a:prstGeom>
            <a:noFill/>
            <a:ln w="12700">
              <a:solidFill>
                <a:schemeClr val="tx1"/>
              </a:solidFill>
              <a:round/>
              <a:headEnd/>
              <a:tailEnd type="triangle" w="med" len="med"/>
            </a:ln>
          </p:spPr>
          <p:txBody>
            <a:bodyPr wrap="none"/>
            <a:lstStyle/>
            <a:p>
              <a:endParaRPr lang="en-US"/>
            </a:p>
          </p:txBody>
        </p:sp>
        <p:sp>
          <p:nvSpPr>
            <p:cNvPr id="273528" name="Line 59"/>
            <p:cNvSpPr>
              <a:spLocks noChangeShapeType="1"/>
            </p:cNvSpPr>
            <p:nvPr/>
          </p:nvSpPr>
          <p:spPr bwMode="auto">
            <a:xfrm flipH="1">
              <a:off x="3216" y="3792"/>
              <a:ext cx="192" cy="0"/>
            </a:xfrm>
            <a:prstGeom prst="line">
              <a:avLst/>
            </a:prstGeom>
            <a:noFill/>
            <a:ln w="12700">
              <a:solidFill>
                <a:schemeClr val="tx1"/>
              </a:solidFill>
              <a:round/>
              <a:headEnd/>
              <a:tailEnd type="triangle" w="med" len="med"/>
            </a:ln>
          </p:spPr>
          <p:txBody>
            <a:bodyPr wrap="none"/>
            <a:lstStyle/>
            <a:p>
              <a:endParaRPr lang="en-US"/>
            </a:p>
          </p:txBody>
        </p:sp>
        <p:sp>
          <p:nvSpPr>
            <p:cNvPr id="273529" name="Line 60"/>
            <p:cNvSpPr>
              <a:spLocks noChangeShapeType="1"/>
            </p:cNvSpPr>
            <p:nvPr/>
          </p:nvSpPr>
          <p:spPr bwMode="auto">
            <a:xfrm>
              <a:off x="3408" y="3792"/>
              <a:ext cx="624" cy="0"/>
            </a:xfrm>
            <a:prstGeom prst="line">
              <a:avLst/>
            </a:prstGeom>
            <a:noFill/>
            <a:ln w="12700">
              <a:solidFill>
                <a:schemeClr val="tx1"/>
              </a:solidFill>
              <a:prstDash val="dash"/>
              <a:round/>
              <a:headEnd/>
              <a:tailEnd/>
            </a:ln>
          </p:spPr>
          <p:txBody>
            <a:bodyPr wrap="none"/>
            <a:lstStyle/>
            <a:p>
              <a:endParaRPr lang="en-US"/>
            </a:p>
          </p:txBody>
        </p:sp>
        <p:sp>
          <p:nvSpPr>
            <p:cNvPr id="273530" name="Text Box 61"/>
            <p:cNvSpPr txBox="1">
              <a:spLocks noChangeArrowheads="1"/>
            </p:cNvSpPr>
            <p:nvPr/>
          </p:nvSpPr>
          <p:spPr bwMode="auto">
            <a:xfrm>
              <a:off x="2352" y="2640"/>
              <a:ext cx="2784"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a:t>
              </a:r>
            </a:p>
          </p:txBody>
        </p:sp>
        <p:sp>
          <p:nvSpPr>
            <p:cNvPr id="273531" name="Text Box 62"/>
            <p:cNvSpPr txBox="1">
              <a:spLocks noChangeArrowheads="1"/>
            </p:cNvSpPr>
            <p:nvPr/>
          </p:nvSpPr>
          <p:spPr bwMode="auto">
            <a:xfrm>
              <a:off x="2112" y="3264"/>
              <a:ext cx="2784"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a:t>
              </a:r>
            </a:p>
          </p:txBody>
        </p:sp>
        <p:sp>
          <p:nvSpPr>
            <p:cNvPr id="273532" name="Text Box 63"/>
            <p:cNvSpPr txBox="1">
              <a:spLocks noChangeArrowheads="1"/>
            </p:cNvSpPr>
            <p:nvPr/>
          </p:nvSpPr>
          <p:spPr bwMode="auto">
            <a:xfrm>
              <a:off x="1680" y="3504"/>
              <a:ext cx="3983"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h[0]               h[1]                 h[2]                           h[(M-3)/2]     h[(M-1)/2]</a:t>
              </a:r>
            </a:p>
          </p:txBody>
        </p:sp>
        <p:sp>
          <p:nvSpPr>
            <p:cNvPr id="273533" name="Text Box 64"/>
            <p:cNvSpPr txBox="1">
              <a:spLocks noChangeArrowheads="1"/>
            </p:cNvSpPr>
            <p:nvPr/>
          </p:nvSpPr>
          <p:spPr bwMode="auto">
            <a:xfrm>
              <a:off x="1056" y="2592"/>
              <a:ext cx="325"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x[n]</a:t>
              </a:r>
            </a:p>
          </p:txBody>
        </p:sp>
        <p:sp>
          <p:nvSpPr>
            <p:cNvPr id="273534" name="Text Box 65"/>
            <p:cNvSpPr txBox="1">
              <a:spLocks noChangeArrowheads="1"/>
            </p:cNvSpPr>
            <p:nvPr/>
          </p:nvSpPr>
          <p:spPr bwMode="auto">
            <a:xfrm>
              <a:off x="1056" y="3552"/>
              <a:ext cx="317"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y[n]</a:t>
              </a:r>
            </a:p>
          </p:txBody>
        </p:sp>
        <p:sp>
          <p:nvSpPr>
            <p:cNvPr id="273535" name="Text Box 66"/>
            <p:cNvSpPr txBox="1">
              <a:spLocks noChangeArrowheads="1"/>
            </p:cNvSpPr>
            <p:nvPr/>
          </p:nvSpPr>
          <p:spPr bwMode="auto">
            <a:xfrm>
              <a:off x="5325" y="3033"/>
              <a:ext cx="238"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a:t>
              </a:r>
            </a:p>
          </p:txBody>
        </p:sp>
      </p:grpSp>
      <p:grpSp>
        <p:nvGrpSpPr>
          <p:cNvPr id="3" name="Group 125"/>
          <p:cNvGrpSpPr>
            <a:grpSpLocks/>
          </p:cNvGrpSpPr>
          <p:nvPr/>
        </p:nvGrpSpPr>
        <p:grpSpPr bwMode="auto">
          <a:xfrm>
            <a:off x="1600200" y="1295400"/>
            <a:ext cx="7000875" cy="1981200"/>
            <a:chOff x="1153" y="960"/>
            <a:chExt cx="4410" cy="1248"/>
          </a:xfrm>
        </p:grpSpPr>
        <p:sp>
          <p:nvSpPr>
            <p:cNvPr id="273415" name="Oval 67"/>
            <p:cNvSpPr>
              <a:spLocks noChangeArrowheads="1"/>
            </p:cNvSpPr>
            <p:nvPr/>
          </p:nvSpPr>
          <p:spPr bwMode="auto">
            <a:xfrm>
              <a:off x="1201" y="115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16" name="Oval 68"/>
            <p:cNvSpPr>
              <a:spLocks noChangeArrowheads="1"/>
            </p:cNvSpPr>
            <p:nvPr/>
          </p:nvSpPr>
          <p:spPr bwMode="auto">
            <a:xfrm>
              <a:off x="2065" y="115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17" name="Oval 69"/>
            <p:cNvSpPr>
              <a:spLocks noChangeArrowheads="1"/>
            </p:cNvSpPr>
            <p:nvPr/>
          </p:nvSpPr>
          <p:spPr bwMode="auto">
            <a:xfrm>
              <a:off x="1729" y="148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18" name="Oval 70"/>
            <p:cNvSpPr>
              <a:spLocks noChangeArrowheads="1"/>
            </p:cNvSpPr>
            <p:nvPr/>
          </p:nvSpPr>
          <p:spPr bwMode="auto">
            <a:xfrm>
              <a:off x="2065" y="1776"/>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19" name="Oval 71"/>
            <p:cNvSpPr>
              <a:spLocks noChangeArrowheads="1"/>
            </p:cNvSpPr>
            <p:nvPr/>
          </p:nvSpPr>
          <p:spPr bwMode="auto">
            <a:xfrm>
              <a:off x="1201" y="211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20" name="Oval 72"/>
            <p:cNvSpPr>
              <a:spLocks noChangeArrowheads="1"/>
            </p:cNvSpPr>
            <p:nvPr/>
          </p:nvSpPr>
          <p:spPr bwMode="auto">
            <a:xfrm>
              <a:off x="1729" y="211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21" name="Line 73"/>
            <p:cNvSpPr>
              <a:spLocks noChangeShapeType="1"/>
            </p:cNvSpPr>
            <p:nvPr/>
          </p:nvSpPr>
          <p:spPr bwMode="auto">
            <a:xfrm flipH="1">
              <a:off x="1297" y="2160"/>
              <a:ext cx="432" cy="0"/>
            </a:xfrm>
            <a:prstGeom prst="line">
              <a:avLst/>
            </a:prstGeom>
            <a:noFill/>
            <a:ln w="12700">
              <a:solidFill>
                <a:schemeClr val="tx1"/>
              </a:solidFill>
              <a:round/>
              <a:headEnd/>
              <a:tailEnd type="triangle" w="med" len="med"/>
            </a:ln>
          </p:spPr>
          <p:txBody>
            <a:bodyPr wrap="none"/>
            <a:lstStyle/>
            <a:p>
              <a:endParaRPr lang="en-US"/>
            </a:p>
          </p:txBody>
        </p:sp>
        <p:sp>
          <p:nvSpPr>
            <p:cNvPr id="273422" name="Line 74"/>
            <p:cNvSpPr>
              <a:spLocks noChangeShapeType="1"/>
            </p:cNvSpPr>
            <p:nvPr/>
          </p:nvSpPr>
          <p:spPr bwMode="auto">
            <a:xfrm flipH="1">
              <a:off x="1297" y="1200"/>
              <a:ext cx="768" cy="0"/>
            </a:xfrm>
            <a:prstGeom prst="line">
              <a:avLst/>
            </a:prstGeom>
            <a:noFill/>
            <a:ln w="12700">
              <a:solidFill>
                <a:schemeClr val="tx1"/>
              </a:solidFill>
              <a:round/>
              <a:headEnd type="triangle" w="med" len="med"/>
              <a:tailEnd/>
            </a:ln>
          </p:spPr>
          <p:txBody>
            <a:bodyPr wrap="none"/>
            <a:lstStyle/>
            <a:p>
              <a:endParaRPr lang="en-US"/>
            </a:p>
          </p:txBody>
        </p:sp>
        <p:sp>
          <p:nvSpPr>
            <p:cNvPr id="273423" name="Line 75"/>
            <p:cNvSpPr>
              <a:spLocks noChangeShapeType="1"/>
            </p:cNvSpPr>
            <p:nvPr/>
          </p:nvSpPr>
          <p:spPr bwMode="auto">
            <a:xfrm flipH="1">
              <a:off x="1825" y="1248"/>
              <a:ext cx="240" cy="240"/>
            </a:xfrm>
            <a:prstGeom prst="line">
              <a:avLst/>
            </a:prstGeom>
            <a:noFill/>
            <a:ln w="12700">
              <a:solidFill>
                <a:schemeClr val="tx1"/>
              </a:solidFill>
              <a:round/>
              <a:headEnd/>
              <a:tailEnd type="triangle" w="med" len="med"/>
            </a:ln>
          </p:spPr>
          <p:txBody>
            <a:bodyPr wrap="none"/>
            <a:lstStyle/>
            <a:p>
              <a:endParaRPr lang="en-US"/>
            </a:p>
          </p:txBody>
        </p:sp>
        <p:sp>
          <p:nvSpPr>
            <p:cNvPr id="273424" name="Line 76"/>
            <p:cNvSpPr>
              <a:spLocks noChangeShapeType="1"/>
            </p:cNvSpPr>
            <p:nvPr/>
          </p:nvSpPr>
          <p:spPr bwMode="auto">
            <a:xfrm>
              <a:off x="1777" y="1584"/>
              <a:ext cx="0" cy="528"/>
            </a:xfrm>
            <a:prstGeom prst="line">
              <a:avLst/>
            </a:prstGeom>
            <a:noFill/>
            <a:ln w="12700">
              <a:solidFill>
                <a:schemeClr val="tx1"/>
              </a:solidFill>
              <a:round/>
              <a:headEnd/>
              <a:tailEnd type="triangle" w="med" len="med"/>
            </a:ln>
          </p:spPr>
          <p:txBody>
            <a:bodyPr wrap="none"/>
            <a:lstStyle/>
            <a:p>
              <a:endParaRPr lang="en-US"/>
            </a:p>
          </p:txBody>
        </p:sp>
        <p:sp>
          <p:nvSpPr>
            <p:cNvPr id="273425" name="Line 77"/>
            <p:cNvSpPr>
              <a:spLocks noChangeShapeType="1"/>
            </p:cNvSpPr>
            <p:nvPr/>
          </p:nvSpPr>
          <p:spPr bwMode="auto">
            <a:xfrm flipH="1" flipV="1">
              <a:off x="1825" y="1536"/>
              <a:ext cx="240" cy="240"/>
            </a:xfrm>
            <a:prstGeom prst="line">
              <a:avLst/>
            </a:prstGeom>
            <a:noFill/>
            <a:ln w="12700">
              <a:solidFill>
                <a:schemeClr val="tx1"/>
              </a:solidFill>
              <a:round/>
              <a:headEnd/>
              <a:tailEnd type="triangle" w="med" len="med"/>
            </a:ln>
          </p:spPr>
          <p:txBody>
            <a:bodyPr wrap="none"/>
            <a:lstStyle/>
            <a:p>
              <a:endParaRPr lang="en-US"/>
            </a:p>
          </p:txBody>
        </p:sp>
        <p:sp>
          <p:nvSpPr>
            <p:cNvPr id="273426" name="Oval 78"/>
            <p:cNvSpPr>
              <a:spLocks noChangeArrowheads="1"/>
            </p:cNvSpPr>
            <p:nvPr/>
          </p:nvSpPr>
          <p:spPr bwMode="auto">
            <a:xfrm>
              <a:off x="2785" y="115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27" name="Oval 79"/>
            <p:cNvSpPr>
              <a:spLocks noChangeArrowheads="1"/>
            </p:cNvSpPr>
            <p:nvPr/>
          </p:nvSpPr>
          <p:spPr bwMode="auto">
            <a:xfrm>
              <a:off x="2449" y="148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28" name="Oval 80"/>
            <p:cNvSpPr>
              <a:spLocks noChangeArrowheads="1"/>
            </p:cNvSpPr>
            <p:nvPr/>
          </p:nvSpPr>
          <p:spPr bwMode="auto">
            <a:xfrm>
              <a:off x="2785" y="1776"/>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29" name="Oval 81"/>
            <p:cNvSpPr>
              <a:spLocks noChangeArrowheads="1"/>
            </p:cNvSpPr>
            <p:nvPr/>
          </p:nvSpPr>
          <p:spPr bwMode="auto">
            <a:xfrm>
              <a:off x="2449" y="211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30" name="Line 82"/>
            <p:cNvSpPr>
              <a:spLocks noChangeShapeType="1"/>
            </p:cNvSpPr>
            <p:nvPr/>
          </p:nvSpPr>
          <p:spPr bwMode="auto">
            <a:xfrm flipH="1">
              <a:off x="2545" y="1248"/>
              <a:ext cx="240" cy="240"/>
            </a:xfrm>
            <a:prstGeom prst="line">
              <a:avLst/>
            </a:prstGeom>
            <a:noFill/>
            <a:ln w="12700">
              <a:solidFill>
                <a:schemeClr val="tx1"/>
              </a:solidFill>
              <a:round/>
              <a:headEnd/>
              <a:tailEnd type="triangle" w="med" len="med"/>
            </a:ln>
          </p:spPr>
          <p:txBody>
            <a:bodyPr wrap="none"/>
            <a:lstStyle/>
            <a:p>
              <a:endParaRPr lang="en-US"/>
            </a:p>
          </p:txBody>
        </p:sp>
        <p:sp>
          <p:nvSpPr>
            <p:cNvPr id="273431" name="Line 83"/>
            <p:cNvSpPr>
              <a:spLocks noChangeShapeType="1"/>
            </p:cNvSpPr>
            <p:nvPr/>
          </p:nvSpPr>
          <p:spPr bwMode="auto">
            <a:xfrm>
              <a:off x="2497" y="1584"/>
              <a:ext cx="0" cy="528"/>
            </a:xfrm>
            <a:prstGeom prst="line">
              <a:avLst/>
            </a:prstGeom>
            <a:noFill/>
            <a:ln w="12700">
              <a:solidFill>
                <a:schemeClr val="tx1"/>
              </a:solidFill>
              <a:round/>
              <a:headEnd/>
              <a:tailEnd type="triangle" w="med" len="med"/>
            </a:ln>
          </p:spPr>
          <p:txBody>
            <a:bodyPr wrap="none"/>
            <a:lstStyle/>
            <a:p>
              <a:endParaRPr lang="en-US"/>
            </a:p>
          </p:txBody>
        </p:sp>
        <p:sp>
          <p:nvSpPr>
            <p:cNvPr id="273432" name="Line 84"/>
            <p:cNvSpPr>
              <a:spLocks noChangeShapeType="1"/>
            </p:cNvSpPr>
            <p:nvPr/>
          </p:nvSpPr>
          <p:spPr bwMode="auto">
            <a:xfrm flipH="1" flipV="1">
              <a:off x="2545" y="1536"/>
              <a:ext cx="240" cy="240"/>
            </a:xfrm>
            <a:prstGeom prst="line">
              <a:avLst/>
            </a:prstGeom>
            <a:noFill/>
            <a:ln w="12700">
              <a:solidFill>
                <a:schemeClr val="tx1"/>
              </a:solidFill>
              <a:round/>
              <a:headEnd/>
              <a:tailEnd type="triangle" w="med" len="med"/>
            </a:ln>
          </p:spPr>
          <p:txBody>
            <a:bodyPr wrap="none"/>
            <a:lstStyle/>
            <a:p>
              <a:endParaRPr lang="en-US"/>
            </a:p>
          </p:txBody>
        </p:sp>
        <p:sp>
          <p:nvSpPr>
            <p:cNvPr id="273433" name="Oval 85"/>
            <p:cNvSpPr>
              <a:spLocks noChangeArrowheads="1"/>
            </p:cNvSpPr>
            <p:nvPr/>
          </p:nvSpPr>
          <p:spPr bwMode="auto">
            <a:xfrm>
              <a:off x="3553" y="115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34" name="Oval 86"/>
            <p:cNvSpPr>
              <a:spLocks noChangeArrowheads="1"/>
            </p:cNvSpPr>
            <p:nvPr/>
          </p:nvSpPr>
          <p:spPr bwMode="auto">
            <a:xfrm>
              <a:off x="3217" y="148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35" name="Oval 87"/>
            <p:cNvSpPr>
              <a:spLocks noChangeArrowheads="1"/>
            </p:cNvSpPr>
            <p:nvPr/>
          </p:nvSpPr>
          <p:spPr bwMode="auto">
            <a:xfrm>
              <a:off x="3553" y="1776"/>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36" name="Oval 88"/>
            <p:cNvSpPr>
              <a:spLocks noChangeArrowheads="1"/>
            </p:cNvSpPr>
            <p:nvPr/>
          </p:nvSpPr>
          <p:spPr bwMode="auto">
            <a:xfrm>
              <a:off x="3217" y="211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37" name="Line 89"/>
            <p:cNvSpPr>
              <a:spLocks noChangeShapeType="1"/>
            </p:cNvSpPr>
            <p:nvPr/>
          </p:nvSpPr>
          <p:spPr bwMode="auto">
            <a:xfrm flipH="1">
              <a:off x="3313" y="1248"/>
              <a:ext cx="240" cy="240"/>
            </a:xfrm>
            <a:prstGeom prst="line">
              <a:avLst/>
            </a:prstGeom>
            <a:noFill/>
            <a:ln w="12700">
              <a:solidFill>
                <a:schemeClr val="tx1"/>
              </a:solidFill>
              <a:round/>
              <a:headEnd/>
              <a:tailEnd type="triangle" w="med" len="med"/>
            </a:ln>
          </p:spPr>
          <p:txBody>
            <a:bodyPr wrap="none"/>
            <a:lstStyle/>
            <a:p>
              <a:endParaRPr lang="en-US"/>
            </a:p>
          </p:txBody>
        </p:sp>
        <p:sp>
          <p:nvSpPr>
            <p:cNvPr id="273438" name="Line 90"/>
            <p:cNvSpPr>
              <a:spLocks noChangeShapeType="1"/>
            </p:cNvSpPr>
            <p:nvPr/>
          </p:nvSpPr>
          <p:spPr bwMode="auto">
            <a:xfrm>
              <a:off x="3265" y="1584"/>
              <a:ext cx="1" cy="528"/>
            </a:xfrm>
            <a:prstGeom prst="line">
              <a:avLst/>
            </a:prstGeom>
            <a:noFill/>
            <a:ln w="12700">
              <a:solidFill>
                <a:schemeClr val="tx1"/>
              </a:solidFill>
              <a:round/>
              <a:headEnd/>
              <a:tailEnd type="triangle" w="med" len="med"/>
            </a:ln>
          </p:spPr>
          <p:txBody>
            <a:bodyPr wrap="none"/>
            <a:lstStyle/>
            <a:p>
              <a:endParaRPr lang="en-US"/>
            </a:p>
          </p:txBody>
        </p:sp>
        <p:sp>
          <p:nvSpPr>
            <p:cNvPr id="273439" name="Line 91"/>
            <p:cNvSpPr>
              <a:spLocks noChangeShapeType="1"/>
            </p:cNvSpPr>
            <p:nvPr/>
          </p:nvSpPr>
          <p:spPr bwMode="auto">
            <a:xfrm flipH="1" flipV="1">
              <a:off x="3313" y="1536"/>
              <a:ext cx="240" cy="240"/>
            </a:xfrm>
            <a:prstGeom prst="line">
              <a:avLst/>
            </a:prstGeom>
            <a:noFill/>
            <a:ln w="12700">
              <a:solidFill>
                <a:schemeClr val="tx1"/>
              </a:solidFill>
              <a:round/>
              <a:headEnd/>
              <a:tailEnd type="triangle" w="med" len="med"/>
            </a:ln>
          </p:spPr>
          <p:txBody>
            <a:bodyPr wrap="none"/>
            <a:lstStyle/>
            <a:p>
              <a:endParaRPr lang="en-US"/>
            </a:p>
          </p:txBody>
        </p:sp>
        <p:sp>
          <p:nvSpPr>
            <p:cNvPr id="273440" name="Oval 92"/>
            <p:cNvSpPr>
              <a:spLocks noChangeArrowheads="1"/>
            </p:cNvSpPr>
            <p:nvPr/>
          </p:nvSpPr>
          <p:spPr bwMode="auto">
            <a:xfrm>
              <a:off x="4657" y="115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41" name="Oval 93"/>
            <p:cNvSpPr>
              <a:spLocks noChangeArrowheads="1"/>
            </p:cNvSpPr>
            <p:nvPr/>
          </p:nvSpPr>
          <p:spPr bwMode="auto">
            <a:xfrm>
              <a:off x="4321" y="1488"/>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42" name="Oval 94"/>
            <p:cNvSpPr>
              <a:spLocks noChangeArrowheads="1"/>
            </p:cNvSpPr>
            <p:nvPr/>
          </p:nvSpPr>
          <p:spPr bwMode="auto">
            <a:xfrm>
              <a:off x="4657" y="1776"/>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43" name="Oval 95"/>
            <p:cNvSpPr>
              <a:spLocks noChangeArrowheads="1"/>
            </p:cNvSpPr>
            <p:nvPr/>
          </p:nvSpPr>
          <p:spPr bwMode="auto">
            <a:xfrm>
              <a:off x="4321" y="2112"/>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44" name="Line 96"/>
            <p:cNvSpPr>
              <a:spLocks noChangeShapeType="1"/>
            </p:cNvSpPr>
            <p:nvPr/>
          </p:nvSpPr>
          <p:spPr bwMode="auto">
            <a:xfrm flipH="1">
              <a:off x="4417" y="1248"/>
              <a:ext cx="240" cy="240"/>
            </a:xfrm>
            <a:prstGeom prst="line">
              <a:avLst/>
            </a:prstGeom>
            <a:noFill/>
            <a:ln w="12700">
              <a:solidFill>
                <a:schemeClr val="tx1"/>
              </a:solidFill>
              <a:round/>
              <a:headEnd/>
              <a:tailEnd type="triangle" w="med" len="med"/>
            </a:ln>
          </p:spPr>
          <p:txBody>
            <a:bodyPr wrap="none"/>
            <a:lstStyle/>
            <a:p>
              <a:endParaRPr lang="en-US"/>
            </a:p>
          </p:txBody>
        </p:sp>
        <p:sp>
          <p:nvSpPr>
            <p:cNvPr id="273445" name="Line 97"/>
            <p:cNvSpPr>
              <a:spLocks noChangeShapeType="1"/>
            </p:cNvSpPr>
            <p:nvPr/>
          </p:nvSpPr>
          <p:spPr bwMode="auto">
            <a:xfrm>
              <a:off x="4369" y="1584"/>
              <a:ext cx="0" cy="528"/>
            </a:xfrm>
            <a:prstGeom prst="line">
              <a:avLst/>
            </a:prstGeom>
            <a:noFill/>
            <a:ln w="12700">
              <a:solidFill>
                <a:schemeClr val="tx1"/>
              </a:solidFill>
              <a:round/>
              <a:headEnd/>
              <a:tailEnd type="triangle" w="med" len="med"/>
            </a:ln>
          </p:spPr>
          <p:txBody>
            <a:bodyPr wrap="none"/>
            <a:lstStyle/>
            <a:p>
              <a:endParaRPr lang="en-US"/>
            </a:p>
          </p:txBody>
        </p:sp>
        <p:sp>
          <p:nvSpPr>
            <p:cNvPr id="273446" name="Line 98"/>
            <p:cNvSpPr>
              <a:spLocks noChangeShapeType="1"/>
            </p:cNvSpPr>
            <p:nvPr/>
          </p:nvSpPr>
          <p:spPr bwMode="auto">
            <a:xfrm flipH="1" flipV="1">
              <a:off x="4417" y="1536"/>
              <a:ext cx="240" cy="240"/>
            </a:xfrm>
            <a:prstGeom prst="line">
              <a:avLst/>
            </a:prstGeom>
            <a:noFill/>
            <a:ln w="12700">
              <a:solidFill>
                <a:schemeClr val="tx1"/>
              </a:solidFill>
              <a:round/>
              <a:headEnd/>
              <a:tailEnd type="triangle" w="med" len="med"/>
            </a:ln>
          </p:spPr>
          <p:txBody>
            <a:bodyPr wrap="none"/>
            <a:lstStyle/>
            <a:p>
              <a:endParaRPr lang="en-US"/>
            </a:p>
          </p:txBody>
        </p:sp>
        <p:sp>
          <p:nvSpPr>
            <p:cNvPr id="273447" name="Oval 99"/>
            <p:cNvSpPr>
              <a:spLocks noChangeArrowheads="1"/>
            </p:cNvSpPr>
            <p:nvPr/>
          </p:nvSpPr>
          <p:spPr bwMode="auto">
            <a:xfrm>
              <a:off x="5040" y="1776"/>
              <a:ext cx="96" cy="96"/>
            </a:xfrm>
            <a:prstGeom prst="ellipse">
              <a:avLst/>
            </a:prstGeom>
            <a:solidFill>
              <a:srgbClr val="2A4FAC"/>
            </a:solidFill>
            <a:ln w="12700">
              <a:solidFill>
                <a:schemeClr val="accent2"/>
              </a:solidFill>
              <a:round/>
              <a:headEnd/>
              <a:tailEnd/>
            </a:ln>
          </p:spPr>
          <p:txBody>
            <a:bodyPr wrap="none" anchor="ctr"/>
            <a:lstStyle/>
            <a:p>
              <a:pPr eaLnBrk="1" hangingPunct="1"/>
              <a:endParaRPr lang="en-US" altLang="en-US">
                <a:latin typeface="Times New Roman" pitchFamily="18" charset="0"/>
              </a:endParaRPr>
            </a:p>
          </p:txBody>
        </p:sp>
        <p:sp>
          <p:nvSpPr>
            <p:cNvPr id="273448" name="Line 100"/>
            <p:cNvSpPr>
              <a:spLocks noChangeShapeType="1"/>
            </p:cNvSpPr>
            <p:nvPr/>
          </p:nvSpPr>
          <p:spPr bwMode="auto">
            <a:xfrm>
              <a:off x="5088" y="1872"/>
              <a:ext cx="1" cy="288"/>
            </a:xfrm>
            <a:prstGeom prst="line">
              <a:avLst/>
            </a:prstGeom>
            <a:noFill/>
            <a:ln w="12700">
              <a:solidFill>
                <a:schemeClr val="tx1"/>
              </a:solidFill>
              <a:round/>
              <a:headEnd/>
              <a:tailEnd type="triangle" w="med" len="med"/>
            </a:ln>
          </p:spPr>
          <p:txBody>
            <a:bodyPr wrap="none"/>
            <a:lstStyle/>
            <a:p>
              <a:endParaRPr lang="en-US"/>
            </a:p>
          </p:txBody>
        </p:sp>
        <p:sp>
          <p:nvSpPr>
            <p:cNvPr id="273449" name="Line 101"/>
            <p:cNvSpPr>
              <a:spLocks noChangeShapeType="1"/>
            </p:cNvSpPr>
            <p:nvPr/>
          </p:nvSpPr>
          <p:spPr bwMode="auto">
            <a:xfrm>
              <a:off x="2161" y="1200"/>
              <a:ext cx="624" cy="0"/>
            </a:xfrm>
            <a:prstGeom prst="line">
              <a:avLst/>
            </a:prstGeom>
            <a:noFill/>
            <a:ln w="12700">
              <a:solidFill>
                <a:schemeClr val="tx1"/>
              </a:solidFill>
              <a:round/>
              <a:headEnd/>
              <a:tailEnd type="triangle" w="med" len="med"/>
            </a:ln>
          </p:spPr>
          <p:txBody>
            <a:bodyPr wrap="none"/>
            <a:lstStyle/>
            <a:p>
              <a:endParaRPr lang="en-US"/>
            </a:p>
          </p:txBody>
        </p:sp>
        <p:sp>
          <p:nvSpPr>
            <p:cNvPr id="273450" name="Line 102"/>
            <p:cNvSpPr>
              <a:spLocks noChangeShapeType="1"/>
            </p:cNvSpPr>
            <p:nvPr/>
          </p:nvSpPr>
          <p:spPr bwMode="auto">
            <a:xfrm>
              <a:off x="2881" y="1200"/>
              <a:ext cx="672" cy="0"/>
            </a:xfrm>
            <a:prstGeom prst="line">
              <a:avLst/>
            </a:prstGeom>
            <a:noFill/>
            <a:ln w="12700">
              <a:solidFill>
                <a:schemeClr val="tx1"/>
              </a:solidFill>
              <a:round/>
              <a:headEnd/>
              <a:tailEnd type="triangle" w="med" len="med"/>
            </a:ln>
          </p:spPr>
          <p:txBody>
            <a:bodyPr wrap="none"/>
            <a:lstStyle/>
            <a:p>
              <a:endParaRPr lang="en-US"/>
            </a:p>
          </p:txBody>
        </p:sp>
        <p:sp>
          <p:nvSpPr>
            <p:cNvPr id="273451" name="Line 103"/>
            <p:cNvSpPr>
              <a:spLocks noChangeShapeType="1"/>
            </p:cNvSpPr>
            <p:nvPr/>
          </p:nvSpPr>
          <p:spPr bwMode="auto">
            <a:xfrm flipH="1">
              <a:off x="2161" y="1824"/>
              <a:ext cx="624" cy="0"/>
            </a:xfrm>
            <a:prstGeom prst="line">
              <a:avLst/>
            </a:prstGeom>
            <a:noFill/>
            <a:ln w="12700">
              <a:solidFill>
                <a:schemeClr val="tx1"/>
              </a:solidFill>
              <a:round/>
              <a:headEnd/>
              <a:tailEnd type="triangle" w="med" len="med"/>
            </a:ln>
          </p:spPr>
          <p:txBody>
            <a:bodyPr wrap="none"/>
            <a:lstStyle/>
            <a:p>
              <a:endParaRPr lang="en-US"/>
            </a:p>
          </p:txBody>
        </p:sp>
        <p:sp>
          <p:nvSpPr>
            <p:cNvPr id="273452" name="Line 104"/>
            <p:cNvSpPr>
              <a:spLocks noChangeShapeType="1"/>
            </p:cNvSpPr>
            <p:nvPr/>
          </p:nvSpPr>
          <p:spPr bwMode="auto">
            <a:xfrm flipH="1">
              <a:off x="2881" y="1824"/>
              <a:ext cx="672" cy="0"/>
            </a:xfrm>
            <a:prstGeom prst="line">
              <a:avLst/>
            </a:prstGeom>
            <a:noFill/>
            <a:ln w="12700">
              <a:solidFill>
                <a:schemeClr val="tx1"/>
              </a:solidFill>
              <a:round/>
              <a:headEnd/>
              <a:tailEnd type="triangle" w="med" len="med"/>
            </a:ln>
          </p:spPr>
          <p:txBody>
            <a:bodyPr wrap="none"/>
            <a:lstStyle/>
            <a:p>
              <a:endParaRPr lang="en-US"/>
            </a:p>
          </p:txBody>
        </p:sp>
        <p:sp>
          <p:nvSpPr>
            <p:cNvPr id="273453" name="Line 105"/>
            <p:cNvSpPr>
              <a:spLocks noChangeShapeType="1"/>
            </p:cNvSpPr>
            <p:nvPr/>
          </p:nvSpPr>
          <p:spPr bwMode="auto">
            <a:xfrm flipH="1">
              <a:off x="1825" y="2160"/>
              <a:ext cx="624" cy="0"/>
            </a:xfrm>
            <a:prstGeom prst="line">
              <a:avLst/>
            </a:prstGeom>
            <a:noFill/>
            <a:ln w="12700">
              <a:solidFill>
                <a:schemeClr val="tx1"/>
              </a:solidFill>
              <a:round/>
              <a:headEnd/>
              <a:tailEnd type="triangle" w="med" len="med"/>
            </a:ln>
          </p:spPr>
          <p:txBody>
            <a:bodyPr wrap="none"/>
            <a:lstStyle/>
            <a:p>
              <a:endParaRPr lang="en-US"/>
            </a:p>
          </p:txBody>
        </p:sp>
        <p:sp>
          <p:nvSpPr>
            <p:cNvPr id="273454" name="Line 106"/>
            <p:cNvSpPr>
              <a:spLocks noChangeShapeType="1"/>
            </p:cNvSpPr>
            <p:nvPr/>
          </p:nvSpPr>
          <p:spPr bwMode="auto">
            <a:xfrm flipH="1">
              <a:off x="2545" y="2160"/>
              <a:ext cx="672" cy="0"/>
            </a:xfrm>
            <a:prstGeom prst="line">
              <a:avLst/>
            </a:prstGeom>
            <a:noFill/>
            <a:ln w="12700">
              <a:solidFill>
                <a:schemeClr val="tx1"/>
              </a:solidFill>
              <a:round/>
              <a:headEnd/>
              <a:tailEnd type="triangle" w="med" len="med"/>
            </a:ln>
          </p:spPr>
          <p:txBody>
            <a:bodyPr wrap="none"/>
            <a:lstStyle/>
            <a:p>
              <a:endParaRPr lang="en-US"/>
            </a:p>
          </p:txBody>
        </p:sp>
        <p:sp>
          <p:nvSpPr>
            <p:cNvPr id="273455" name="Line 107"/>
            <p:cNvSpPr>
              <a:spLocks noChangeShapeType="1"/>
            </p:cNvSpPr>
            <p:nvPr/>
          </p:nvSpPr>
          <p:spPr bwMode="auto">
            <a:xfrm>
              <a:off x="4753" y="1200"/>
              <a:ext cx="335" cy="0"/>
            </a:xfrm>
            <a:prstGeom prst="line">
              <a:avLst/>
            </a:prstGeom>
            <a:noFill/>
            <a:ln w="12700">
              <a:solidFill>
                <a:schemeClr val="tx1"/>
              </a:solidFill>
              <a:round/>
              <a:headEnd/>
              <a:tailEnd type="triangle" w="med" len="med"/>
            </a:ln>
          </p:spPr>
          <p:txBody>
            <a:bodyPr wrap="none"/>
            <a:lstStyle/>
            <a:p>
              <a:endParaRPr lang="en-US"/>
            </a:p>
          </p:txBody>
        </p:sp>
        <p:sp>
          <p:nvSpPr>
            <p:cNvPr id="273456" name="Line 108"/>
            <p:cNvSpPr>
              <a:spLocks noChangeShapeType="1"/>
            </p:cNvSpPr>
            <p:nvPr/>
          </p:nvSpPr>
          <p:spPr bwMode="auto">
            <a:xfrm flipH="1">
              <a:off x="4753" y="1824"/>
              <a:ext cx="287" cy="0"/>
            </a:xfrm>
            <a:prstGeom prst="line">
              <a:avLst/>
            </a:prstGeom>
            <a:noFill/>
            <a:ln w="12700">
              <a:solidFill>
                <a:schemeClr val="tx1"/>
              </a:solidFill>
              <a:round/>
              <a:headEnd/>
              <a:tailEnd type="triangle" w="med" len="med"/>
            </a:ln>
          </p:spPr>
          <p:txBody>
            <a:bodyPr wrap="none"/>
            <a:lstStyle/>
            <a:p>
              <a:endParaRPr lang="en-US"/>
            </a:p>
          </p:txBody>
        </p:sp>
        <p:sp>
          <p:nvSpPr>
            <p:cNvPr id="273457" name="Line 109"/>
            <p:cNvSpPr>
              <a:spLocks noChangeShapeType="1"/>
            </p:cNvSpPr>
            <p:nvPr/>
          </p:nvSpPr>
          <p:spPr bwMode="auto">
            <a:xfrm flipH="1">
              <a:off x="4417" y="2160"/>
              <a:ext cx="672" cy="0"/>
            </a:xfrm>
            <a:prstGeom prst="line">
              <a:avLst/>
            </a:prstGeom>
            <a:noFill/>
            <a:ln w="12700">
              <a:solidFill>
                <a:schemeClr val="tx1"/>
              </a:solidFill>
              <a:round/>
              <a:headEnd/>
              <a:tailEnd type="triangle" w="med" len="med"/>
            </a:ln>
          </p:spPr>
          <p:txBody>
            <a:bodyPr wrap="none"/>
            <a:lstStyle/>
            <a:p>
              <a:endParaRPr lang="en-US"/>
            </a:p>
          </p:txBody>
        </p:sp>
        <p:sp>
          <p:nvSpPr>
            <p:cNvPr id="273458" name="Line 110"/>
            <p:cNvSpPr>
              <a:spLocks noChangeShapeType="1"/>
            </p:cNvSpPr>
            <p:nvPr/>
          </p:nvSpPr>
          <p:spPr bwMode="auto">
            <a:xfrm>
              <a:off x="3649" y="1200"/>
              <a:ext cx="192" cy="0"/>
            </a:xfrm>
            <a:prstGeom prst="line">
              <a:avLst/>
            </a:prstGeom>
            <a:noFill/>
            <a:ln w="12700">
              <a:solidFill>
                <a:schemeClr val="tx1"/>
              </a:solidFill>
              <a:round/>
              <a:headEnd/>
              <a:tailEnd type="triangle" w="med" len="med"/>
            </a:ln>
          </p:spPr>
          <p:txBody>
            <a:bodyPr wrap="none"/>
            <a:lstStyle/>
            <a:p>
              <a:endParaRPr lang="en-US"/>
            </a:p>
          </p:txBody>
        </p:sp>
        <p:sp>
          <p:nvSpPr>
            <p:cNvPr id="273459" name="Line 111"/>
            <p:cNvSpPr>
              <a:spLocks noChangeShapeType="1"/>
            </p:cNvSpPr>
            <p:nvPr/>
          </p:nvSpPr>
          <p:spPr bwMode="auto">
            <a:xfrm>
              <a:off x="4417" y="1200"/>
              <a:ext cx="240" cy="0"/>
            </a:xfrm>
            <a:prstGeom prst="line">
              <a:avLst/>
            </a:prstGeom>
            <a:noFill/>
            <a:ln w="12700">
              <a:solidFill>
                <a:schemeClr val="tx1"/>
              </a:solidFill>
              <a:round/>
              <a:headEnd/>
              <a:tailEnd type="triangle" w="med" len="med"/>
            </a:ln>
          </p:spPr>
          <p:txBody>
            <a:bodyPr wrap="none"/>
            <a:lstStyle/>
            <a:p>
              <a:endParaRPr lang="en-US"/>
            </a:p>
          </p:txBody>
        </p:sp>
        <p:sp>
          <p:nvSpPr>
            <p:cNvPr id="273460" name="Line 112"/>
            <p:cNvSpPr>
              <a:spLocks noChangeShapeType="1"/>
            </p:cNvSpPr>
            <p:nvPr/>
          </p:nvSpPr>
          <p:spPr bwMode="auto">
            <a:xfrm>
              <a:off x="3841" y="1200"/>
              <a:ext cx="576" cy="0"/>
            </a:xfrm>
            <a:prstGeom prst="line">
              <a:avLst/>
            </a:prstGeom>
            <a:noFill/>
            <a:ln w="12700">
              <a:solidFill>
                <a:schemeClr val="tx1"/>
              </a:solidFill>
              <a:prstDash val="dash"/>
              <a:round/>
              <a:headEnd/>
              <a:tailEnd/>
            </a:ln>
          </p:spPr>
          <p:txBody>
            <a:bodyPr wrap="none"/>
            <a:lstStyle/>
            <a:p>
              <a:endParaRPr lang="en-US"/>
            </a:p>
          </p:txBody>
        </p:sp>
        <p:sp>
          <p:nvSpPr>
            <p:cNvPr id="273461" name="Line 113"/>
            <p:cNvSpPr>
              <a:spLocks noChangeShapeType="1"/>
            </p:cNvSpPr>
            <p:nvPr/>
          </p:nvSpPr>
          <p:spPr bwMode="auto">
            <a:xfrm flipH="1">
              <a:off x="3649" y="1824"/>
              <a:ext cx="192" cy="0"/>
            </a:xfrm>
            <a:prstGeom prst="line">
              <a:avLst/>
            </a:prstGeom>
            <a:noFill/>
            <a:ln w="12700">
              <a:solidFill>
                <a:schemeClr val="tx1"/>
              </a:solidFill>
              <a:round/>
              <a:headEnd/>
              <a:tailEnd type="triangle" w="med" len="med"/>
            </a:ln>
          </p:spPr>
          <p:txBody>
            <a:bodyPr wrap="none"/>
            <a:lstStyle/>
            <a:p>
              <a:endParaRPr lang="en-US"/>
            </a:p>
          </p:txBody>
        </p:sp>
        <p:sp>
          <p:nvSpPr>
            <p:cNvPr id="273462" name="Line 114"/>
            <p:cNvSpPr>
              <a:spLocks noChangeShapeType="1"/>
            </p:cNvSpPr>
            <p:nvPr/>
          </p:nvSpPr>
          <p:spPr bwMode="auto">
            <a:xfrm flipH="1">
              <a:off x="4465" y="1824"/>
              <a:ext cx="192" cy="0"/>
            </a:xfrm>
            <a:prstGeom prst="line">
              <a:avLst/>
            </a:prstGeom>
            <a:noFill/>
            <a:ln w="12700">
              <a:solidFill>
                <a:schemeClr val="tx1"/>
              </a:solidFill>
              <a:round/>
              <a:headEnd/>
              <a:tailEnd type="triangle" w="med" len="med"/>
            </a:ln>
          </p:spPr>
          <p:txBody>
            <a:bodyPr wrap="none"/>
            <a:lstStyle/>
            <a:p>
              <a:endParaRPr lang="en-US"/>
            </a:p>
          </p:txBody>
        </p:sp>
        <p:sp>
          <p:nvSpPr>
            <p:cNvPr id="273463" name="Line 115"/>
            <p:cNvSpPr>
              <a:spLocks noChangeShapeType="1"/>
            </p:cNvSpPr>
            <p:nvPr/>
          </p:nvSpPr>
          <p:spPr bwMode="auto">
            <a:xfrm>
              <a:off x="3841" y="1824"/>
              <a:ext cx="624" cy="0"/>
            </a:xfrm>
            <a:prstGeom prst="line">
              <a:avLst/>
            </a:prstGeom>
            <a:noFill/>
            <a:ln w="12700">
              <a:solidFill>
                <a:schemeClr val="tx1"/>
              </a:solidFill>
              <a:prstDash val="dash"/>
              <a:round/>
              <a:headEnd/>
              <a:tailEnd/>
            </a:ln>
          </p:spPr>
          <p:txBody>
            <a:bodyPr wrap="none"/>
            <a:lstStyle/>
            <a:p>
              <a:endParaRPr lang="en-US"/>
            </a:p>
          </p:txBody>
        </p:sp>
        <p:sp>
          <p:nvSpPr>
            <p:cNvPr id="273464" name="Line 116"/>
            <p:cNvSpPr>
              <a:spLocks noChangeShapeType="1"/>
            </p:cNvSpPr>
            <p:nvPr/>
          </p:nvSpPr>
          <p:spPr bwMode="auto">
            <a:xfrm flipH="1">
              <a:off x="4081" y="2160"/>
              <a:ext cx="240" cy="0"/>
            </a:xfrm>
            <a:prstGeom prst="line">
              <a:avLst/>
            </a:prstGeom>
            <a:noFill/>
            <a:ln w="12700">
              <a:solidFill>
                <a:schemeClr val="tx1"/>
              </a:solidFill>
              <a:round/>
              <a:headEnd/>
              <a:tailEnd type="triangle" w="med" len="med"/>
            </a:ln>
          </p:spPr>
          <p:txBody>
            <a:bodyPr wrap="none"/>
            <a:lstStyle/>
            <a:p>
              <a:endParaRPr lang="en-US"/>
            </a:p>
          </p:txBody>
        </p:sp>
        <p:sp>
          <p:nvSpPr>
            <p:cNvPr id="273465" name="Line 117"/>
            <p:cNvSpPr>
              <a:spLocks noChangeShapeType="1"/>
            </p:cNvSpPr>
            <p:nvPr/>
          </p:nvSpPr>
          <p:spPr bwMode="auto">
            <a:xfrm flipH="1">
              <a:off x="3313" y="2160"/>
              <a:ext cx="192" cy="0"/>
            </a:xfrm>
            <a:prstGeom prst="line">
              <a:avLst/>
            </a:prstGeom>
            <a:noFill/>
            <a:ln w="12700">
              <a:solidFill>
                <a:schemeClr val="tx1"/>
              </a:solidFill>
              <a:round/>
              <a:headEnd/>
              <a:tailEnd type="triangle" w="med" len="med"/>
            </a:ln>
          </p:spPr>
          <p:txBody>
            <a:bodyPr wrap="none"/>
            <a:lstStyle/>
            <a:p>
              <a:endParaRPr lang="en-US"/>
            </a:p>
          </p:txBody>
        </p:sp>
        <p:sp>
          <p:nvSpPr>
            <p:cNvPr id="273466" name="Line 118"/>
            <p:cNvSpPr>
              <a:spLocks noChangeShapeType="1"/>
            </p:cNvSpPr>
            <p:nvPr/>
          </p:nvSpPr>
          <p:spPr bwMode="auto">
            <a:xfrm>
              <a:off x="3505" y="2160"/>
              <a:ext cx="624" cy="0"/>
            </a:xfrm>
            <a:prstGeom prst="line">
              <a:avLst/>
            </a:prstGeom>
            <a:noFill/>
            <a:ln w="12700">
              <a:solidFill>
                <a:schemeClr val="tx1"/>
              </a:solidFill>
              <a:prstDash val="dash"/>
              <a:round/>
              <a:headEnd/>
              <a:tailEnd/>
            </a:ln>
          </p:spPr>
          <p:txBody>
            <a:bodyPr wrap="none"/>
            <a:lstStyle/>
            <a:p>
              <a:endParaRPr lang="en-US"/>
            </a:p>
          </p:txBody>
        </p:sp>
        <p:sp>
          <p:nvSpPr>
            <p:cNvPr id="273467" name="Text Box 119"/>
            <p:cNvSpPr txBox="1">
              <a:spLocks noChangeArrowheads="1"/>
            </p:cNvSpPr>
            <p:nvPr/>
          </p:nvSpPr>
          <p:spPr bwMode="auto">
            <a:xfrm>
              <a:off x="2449" y="1008"/>
              <a:ext cx="2586"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a:t>
              </a:r>
            </a:p>
          </p:txBody>
        </p:sp>
        <p:sp>
          <p:nvSpPr>
            <p:cNvPr id="273468" name="Text Box 120"/>
            <p:cNvSpPr txBox="1">
              <a:spLocks noChangeArrowheads="1"/>
            </p:cNvSpPr>
            <p:nvPr/>
          </p:nvSpPr>
          <p:spPr bwMode="auto">
            <a:xfrm>
              <a:off x="2209" y="1632"/>
              <a:ext cx="2784"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 			           </a:t>
              </a:r>
              <a:r>
                <a:rPr lang="en-US" altLang="en-US" sz="1400">
                  <a:latin typeface="Comic Sans MS" pitchFamily="66" charset="0"/>
                  <a:cs typeface="Angsana New" pitchFamily="18" charset="-34"/>
                </a:rPr>
                <a:t>z</a:t>
              </a:r>
              <a:r>
                <a:rPr lang="en-US" altLang="en-US" sz="1400" baseline="30000">
                  <a:latin typeface="Comic Sans MS" pitchFamily="66" charset="0"/>
                  <a:cs typeface="Angsana New" pitchFamily="18" charset="-34"/>
                </a:rPr>
                <a:t>-1</a:t>
              </a:r>
            </a:p>
          </p:txBody>
        </p:sp>
        <p:sp>
          <p:nvSpPr>
            <p:cNvPr id="273469" name="Text Box 121"/>
            <p:cNvSpPr txBox="1">
              <a:spLocks noChangeArrowheads="1"/>
            </p:cNvSpPr>
            <p:nvPr/>
          </p:nvSpPr>
          <p:spPr bwMode="auto">
            <a:xfrm>
              <a:off x="1777" y="1872"/>
              <a:ext cx="3786"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h[0]               h[1]                 h[2]                           h[(M/2)-1]     h[M/2]</a:t>
              </a:r>
            </a:p>
          </p:txBody>
        </p:sp>
        <p:sp>
          <p:nvSpPr>
            <p:cNvPr id="273470" name="Text Box 122"/>
            <p:cNvSpPr txBox="1">
              <a:spLocks noChangeArrowheads="1"/>
            </p:cNvSpPr>
            <p:nvPr/>
          </p:nvSpPr>
          <p:spPr bwMode="auto">
            <a:xfrm>
              <a:off x="1153" y="960"/>
              <a:ext cx="325"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x[n]</a:t>
              </a:r>
            </a:p>
          </p:txBody>
        </p:sp>
        <p:sp>
          <p:nvSpPr>
            <p:cNvPr id="273471" name="Text Box 123"/>
            <p:cNvSpPr txBox="1">
              <a:spLocks noChangeArrowheads="1"/>
            </p:cNvSpPr>
            <p:nvPr/>
          </p:nvSpPr>
          <p:spPr bwMode="auto">
            <a:xfrm>
              <a:off x="1153" y="1920"/>
              <a:ext cx="317" cy="192"/>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y[n]</a:t>
              </a:r>
            </a:p>
          </p:txBody>
        </p:sp>
        <p:sp>
          <p:nvSpPr>
            <p:cNvPr id="273472" name="Line 124"/>
            <p:cNvSpPr>
              <a:spLocks noChangeShapeType="1"/>
            </p:cNvSpPr>
            <p:nvPr/>
          </p:nvSpPr>
          <p:spPr bwMode="auto">
            <a:xfrm>
              <a:off x="5088" y="1200"/>
              <a:ext cx="0" cy="576"/>
            </a:xfrm>
            <a:prstGeom prst="line">
              <a:avLst/>
            </a:prstGeom>
            <a:noFill/>
            <a:ln w="12700">
              <a:solidFill>
                <a:schemeClr val="tx1"/>
              </a:solidFill>
              <a:round/>
              <a:headEnd/>
              <a:tailEnd type="triangle" w="med" len="med"/>
            </a:ln>
          </p:spPr>
          <p:txBody>
            <a:bodyPr wrap="none"/>
            <a:lstStyle/>
            <a:p>
              <a:endParaRPr lang="en-US"/>
            </a:p>
          </p:txBody>
        </p:sp>
      </p:grpSp>
      <p:sp>
        <p:nvSpPr>
          <p:cNvPr id="273414" name="Slide Number Placeholder 128"/>
          <p:cNvSpPr>
            <a:spLocks noGrp="1"/>
          </p:cNvSpPr>
          <p:nvPr>
            <p:ph type="sldNum" sz="quarter" idx="12"/>
          </p:nvPr>
        </p:nvSpPr>
        <p:spPr>
          <a:noFill/>
        </p:spPr>
        <p:txBody>
          <a:bodyPr/>
          <a:lstStyle/>
          <a:p>
            <a:fld id="{165D8F6C-74D7-495E-AC6E-4CB9DD861F79}" type="slidenum">
              <a:rPr lang="en-US" altLang="en-US" smtClean="0"/>
              <a:pPr/>
              <a:t>32</a:t>
            </a:fld>
            <a:endParaRPr lang="en-US" alt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lIns="90488" tIns="44450" rIns="90488" bIns="44450"/>
          <a:lstStyle/>
          <a:p>
            <a:pPr>
              <a:defRPr/>
            </a:pPr>
            <a:r>
              <a:rPr lang="en-US" sz="3200" b="1" smtClean="0">
                <a:latin typeface="+mn-lt"/>
              </a:rPr>
              <a:t>Lattice Structures</a:t>
            </a:r>
          </a:p>
        </p:txBody>
      </p:sp>
      <p:sp>
        <p:nvSpPr>
          <p:cNvPr id="274435" name="Rectangle 3"/>
          <p:cNvSpPr>
            <a:spLocks noGrp="1" noChangeArrowheads="1"/>
          </p:cNvSpPr>
          <p:nvPr>
            <p:ph type="body" idx="1"/>
          </p:nvPr>
        </p:nvSpPr>
        <p:spPr>
          <a:xfrm>
            <a:off x="685800" y="1447800"/>
            <a:ext cx="7772400" cy="4876800"/>
          </a:xfrm>
          <a:noFill/>
        </p:spPr>
        <p:txBody>
          <a:bodyPr lIns="90488" tIns="44450" rIns="90488" bIns="44450"/>
          <a:lstStyle/>
          <a:p>
            <a:r>
              <a:rPr lang="en-US" altLang="en-US" sz="2000" smtClean="0"/>
              <a:t>Theory of autoregressive signal modeling :</a:t>
            </a:r>
          </a:p>
          <a:p>
            <a:pPr lvl="1"/>
            <a:r>
              <a:rPr lang="en-US" altLang="en-US" sz="1800" i="1" smtClean="0"/>
              <a:t>Lattice Structure</a:t>
            </a:r>
          </a:p>
          <a:p>
            <a:r>
              <a:rPr lang="en-US" altLang="en-US" sz="2000" smtClean="0"/>
              <a:t>Development of digital filter structures that are analogous to analog filter structures :</a:t>
            </a:r>
          </a:p>
          <a:p>
            <a:pPr lvl="1"/>
            <a:r>
              <a:rPr lang="en-US" altLang="en-US" sz="1800" i="1" smtClean="0"/>
              <a:t>Wave Digital Filters</a:t>
            </a:r>
            <a:endParaRPr lang="en-US" altLang="en-US" sz="1400" smtClean="0"/>
          </a:p>
          <a:p>
            <a:r>
              <a:rPr lang="en-US" altLang="en-US" sz="2000" smtClean="0"/>
              <a:t>Another structure development approach is based on state-variable representations and linear transformations.</a:t>
            </a:r>
          </a:p>
        </p:txBody>
      </p:sp>
      <p:sp>
        <p:nvSpPr>
          <p:cNvPr id="274436" name="Slide Number Placeholder 5"/>
          <p:cNvSpPr>
            <a:spLocks noGrp="1"/>
          </p:cNvSpPr>
          <p:nvPr>
            <p:ph type="sldNum" sz="quarter" idx="12"/>
          </p:nvPr>
        </p:nvSpPr>
        <p:spPr>
          <a:noFill/>
        </p:spPr>
        <p:txBody>
          <a:bodyPr/>
          <a:lstStyle/>
          <a:p>
            <a:fld id="{FF0187C9-F93C-44CE-A540-1F47A3756480}" type="slidenum">
              <a:rPr lang="en-US" altLang="en-US" smtClean="0"/>
              <a:pPr/>
              <a:t>33</a:t>
            </a:fld>
            <a:endParaRPr lang="en-US" altLang="en-US"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lIns="90488" tIns="44450" rIns="90488" bIns="44450"/>
          <a:lstStyle/>
          <a:p>
            <a:pPr>
              <a:defRPr/>
            </a:pPr>
            <a:r>
              <a:rPr lang="en-US" sz="2400" smtClean="0">
                <a:latin typeface="+mn-lt"/>
              </a:rPr>
              <a:t>Lattice Structures 2</a:t>
            </a:r>
          </a:p>
        </p:txBody>
      </p:sp>
      <p:sp>
        <p:nvSpPr>
          <p:cNvPr id="37891" name="Rectangle 3"/>
          <p:cNvSpPr>
            <a:spLocks noGrp="1" noChangeArrowheads="1"/>
          </p:cNvSpPr>
          <p:nvPr>
            <p:ph type="body" idx="1"/>
          </p:nvPr>
        </p:nvSpPr>
        <p:spPr>
          <a:xfrm>
            <a:off x="762000" y="1219200"/>
            <a:ext cx="7162800" cy="5334000"/>
          </a:xfrm>
        </p:spPr>
        <p:txBody>
          <a:bodyPr lIns="90488" tIns="44450" rIns="90488" bIns="44450"/>
          <a:lstStyle/>
          <a:p>
            <a:pPr>
              <a:lnSpc>
                <a:spcPct val="80000"/>
              </a:lnSpc>
              <a:defRPr/>
            </a:pPr>
            <a:r>
              <a:rPr lang="en-US" sz="2400" smtClean="0"/>
              <a:t>FIR Lattice</a:t>
            </a:r>
          </a:p>
          <a:p>
            <a:pPr>
              <a:lnSpc>
                <a:spcPct val="80000"/>
              </a:lnSpc>
              <a:buFontTx/>
              <a:buNone/>
              <a:defRPr/>
            </a:pPr>
            <a:endParaRPr lang="en-US" sz="2400" smtClean="0">
              <a:effectLst>
                <a:outerShdw blurRad="38100" dist="38100" dir="2700000" algn="tl">
                  <a:srgbClr val="C0C0C0"/>
                </a:outerShdw>
              </a:effectLst>
            </a:endParaRPr>
          </a:p>
          <a:p>
            <a:pPr>
              <a:lnSpc>
                <a:spcPct val="80000"/>
              </a:lnSpc>
              <a:buFontTx/>
              <a:buNone/>
              <a:defRPr/>
            </a:pPr>
            <a:endParaRPr lang="en-US" sz="2400" smtClean="0">
              <a:effectLst>
                <a:outerShdw blurRad="38100" dist="38100" dir="2700000" algn="tl">
                  <a:srgbClr val="C0C0C0"/>
                </a:outerShdw>
              </a:effectLst>
            </a:endParaRPr>
          </a:p>
          <a:p>
            <a:pPr>
              <a:lnSpc>
                <a:spcPct val="80000"/>
              </a:lnSpc>
              <a:buFontTx/>
              <a:buNone/>
              <a:defRPr/>
            </a:pPr>
            <a:endParaRPr lang="en-US" sz="2400" smtClean="0"/>
          </a:p>
          <a:p>
            <a:pPr>
              <a:lnSpc>
                <a:spcPct val="80000"/>
              </a:lnSpc>
              <a:buFontTx/>
              <a:buNone/>
              <a:defRPr/>
            </a:pPr>
            <a:r>
              <a:rPr lang="en-US" sz="2400" smtClean="0"/>
              <a:t>The coefficients {k</a:t>
            </a:r>
            <a:r>
              <a:rPr lang="en-US" sz="2400" baseline="-25000" smtClean="0"/>
              <a:t>i</a:t>
            </a:r>
            <a:r>
              <a:rPr lang="en-US" sz="2400" smtClean="0"/>
              <a:t>} in the lattice structures are referred to as the k-parameters, which are called </a:t>
            </a:r>
            <a:r>
              <a:rPr lang="en-US" sz="2400" i="1" smtClean="0"/>
              <a:t>reflection coefficients</a:t>
            </a:r>
            <a:r>
              <a:rPr lang="en-US" sz="2400" smtClean="0"/>
              <a:t> or </a:t>
            </a:r>
            <a:r>
              <a:rPr lang="en-US" sz="2400" i="1" smtClean="0"/>
              <a:t>PARCOR coefficients</a:t>
            </a:r>
            <a:r>
              <a:rPr lang="en-US" sz="2400" smtClean="0"/>
              <a:t>.</a:t>
            </a:r>
          </a:p>
          <a:p>
            <a:pPr lvl="1">
              <a:lnSpc>
                <a:spcPct val="80000"/>
              </a:lnSpc>
              <a:defRPr/>
            </a:pPr>
            <a:r>
              <a:rPr lang="en-US" sz="2400" smtClean="0"/>
              <a:t>When used in signal modeling, the k-parameters are estimated from a data signal .</a:t>
            </a:r>
          </a:p>
          <a:p>
            <a:pPr lvl="1">
              <a:lnSpc>
                <a:spcPct val="80000"/>
              </a:lnSpc>
              <a:defRPr/>
            </a:pPr>
            <a:r>
              <a:rPr lang="en-US" sz="2400" smtClean="0"/>
              <a:t>Given a set of k-parameters, the system function can be found and therefore the impulse response : by recurrence formula for computing A(z) in terms of the intermediate system functions     </a:t>
            </a:r>
          </a:p>
          <a:p>
            <a:pPr>
              <a:lnSpc>
                <a:spcPct val="80000"/>
              </a:lnSpc>
              <a:buFontTx/>
              <a:buNone/>
              <a:defRPr/>
            </a:pPr>
            <a:endParaRPr lang="en-US" sz="2400" smtClean="0"/>
          </a:p>
        </p:txBody>
      </p:sp>
      <p:graphicFrame>
        <p:nvGraphicFramePr>
          <p:cNvPr id="77826" name="Object 4">
            <a:hlinkClick r:id="" action="ppaction://ole?verb=0"/>
          </p:cNvPr>
          <p:cNvGraphicFramePr>
            <a:graphicFrameLocks/>
          </p:cNvGraphicFramePr>
          <p:nvPr/>
        </p:nvGraphicFramePr>
        <p:xfrm>
          <a:off x="2514600" y="1600200"/>
          <a:ext cx="3927475" cy="782638"/>
        </p:xfrm>
        <a:graphic>
          <a:graphicData uri="http://schemas.openxmlformats.org/presentationml/2006/ole">
            <p:oleObj spid="_x0000_s10242" name="Equation" r:id="rId3" imgW="2311400" imgH="457200" progId="Equation.3">
              <p:embed/>
            </p:oleObj>
          </a:graphicData>
        </a:graphic>
      </p:graphicFrame>
      <p:sp>
        <p:nvSpPr>
          <p:cNvPr id="77829" name="Slide Number Placeholder 6"/>
          <p:cNvSpPr>
            <a:spLocks noGrp="1"/>
          </p:cNvSpPr>
          <p:nvPr>
            <p:ph type="sldNum" sz="quarter" idx="12"/>
          </p:nvPr>
        </p:nvSpPr>
        <p:spPr>
          <a:noFill/>
        </p:spPr>
        <p:txBody>
          <a:bodyPr/>
          <a:lstStyle/>
          <a:p>
            <a:fld id="{01484659-54E3-4D2E-BA69-3AA3F4ECBF9F}" type="slidenum">
              <a:rPr lang="en-US" altLang="en-US" smtClean="0"/>
              <a:pPr/>
              <a:t>34</a:t>
            </a:fld>
            <a:endParaRPr lang="en-US" altLang="en-US" smtClean="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defRPr/>
            </a:pPr>
            <a:r>
              <a:rPr lang="en-US" sz="2400" smtClean="0">
                <a:latin typeface="+mn-lt"/>
              </a:rPr>
              <a:t>Reflection coefficients or PARCOR coefficients structure</a:t>
            </a:r>
          </a:p>
        </p:txBody>
      </p:sp>
      <p:grpSp>
        <p:nvGrpSpPr>
          <p:cNvPr id="2" name="Group 57"/>
          <p:cNvGrpSpPr>
            <a:grpSpLocks/>
          </p:cNvGrpSpPr>
          <p:nvPr/>
        </p:nvGrpSpPr>
        <p:grpSpPr bwMode="auto">
          <a:xfrm>
            <a:off x="990600" y="1676400"/>
            <a:ext cx="6950075" cy="1928813"/>
            <a:chOff x="998" y="1418"/>
            <a:chExt cx="4378" cy="1215"/>
          </a:xfrm>
        </p:grpSpPr>
        <p:sp>
          <p:nvSpPr>
            <p:cNvPr id="275463" name="Oval 3"/>
            <p:cNvSpPr>
              <a:spLocks noChangeArrowheads="1"/>
            </p:cNvSpPr>
            <p:nvPr/>
          </p:nvSpPr>
          <p:spPr bwMode="auto">
            <a:xfrm>
              <a:off x="110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64" name="Line 4"/>
            <p:cNvSpPr>
              <a:spLocks noChangeShapeType="1"/>
            </p:cNvSpPr>
            <p:nvPr/>
          </p:nvSpPr>
          <p:spPr bwMode="auto">
            <a:xfrm>
              <a:off x="1200"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65" name="Oval 5"/>
            <p:cNvSpPr>
              <a:spLocks noChangeArrowheads="1"/>
            </p:cNvSpPr>
            <p:nvPr/>
          </p:nvSpPr>
          <p:spPr bwMode="auto">
            <a:xfrm>
              <a:off x="158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66" name="Line 6"/>
            <p:cNvSpPr>
              <a:spLocks noChangeShapeType="1"/>
            </p:cNvSpPr>
            <p:nvPr/>
          </p:nvSpPr>
          <p:spPr bwMode="auto">
            <a:xfrm>
              <a:off x="1680"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67" name="Oval 7"/>
            <p:cNvSpPr>
              <a:spLocks noChangeArrowheads="1"/>
            </p:cNvSpPr>
            <p:nvPr/>
          </p:nvSpPr>
          <p:spPr bwMode="auto">
            <a:xfrm>
              <a:off x="206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68" name="Line 8"/>
            <p:cNvSpPr>
              <a:spLocks noChangeShapeType="1"/>
            </p:cNvSpPr>
            <p:nvPr/>
          </p:nvSpPr>
          <p:spPr bwMode="auto">
            <a:xfrm>
              <a:off x="2160"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69" name="Oval 9"/>
            <p:cNvSpPr>
              <a:spLocks noChangeArrowheads="1"/>
            </p:cNvSpPr>
            <p:nvPr/>
          </p:nvSpPr>
          <p:spPr bwMode="auto">
            <a:xfrm>
              <a:off x="254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0" name="Line 10"/>
            <p:cNvSpPr>
              <a:spLocks noChangeShapeType="1"/>
            </p:cNvSpPr>
            <p:nvPr/>
          </p:nvSpPr>
          <p:spPr bwMode="auto">
            <a:xfrm>
              <a:off x="2640"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71" name="Oval 11"/>
            <p:cNvSpPr>
              <a:spLocks noChangeArrowheads="1"/>
            </p:cNvSpPr>
            <p:nvPr/>
          </p:nvSpPr>
          <p:spPr bwMode="auto">
            <a:xfrm>
              <a:off x="302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2" name="Oval 12"/>
            <p:cNvSpPr>
              <a:spLocks noChangeArrowheads="1"/>
            </p:cNvSpPr>
            <p:nvPr/>
          </p:nvSpPr>
          <p:spPr bwMode="auto">
            <a:xfrm>
              <a:off x="3840"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3" name="Line 13"/>
            <p:cNvSpPr>
              <a:spLocks noChangeShapeType="1"/>
            </p:cNvSpPr>
            <p:nvPr/>
          </p:nvSpPr>
          <p:spPr bwMode="auto">
            <a:xfrm>
              <a:off x="3936"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74" name="Oval 14"/>
            <p:cNvSpPr>
              <a:spLocks noChangeArrowheads="1"/>
            </p:cNvSpPr>
            <p:nvPr/>
          </p:nvSpPr>
          <p:spPr bwMode="auto">
            <a:xfrm>
              <a:off x="4320"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5" name="Line 15"/>
            <p:cNvSpPr>
              <a:spLocks noChangeShapeType="1"/>
            </p:cNvSpPr>
            <p:nvPr/>
          </p:nvSpPr>
          <p:spPr bwMode="auto">
            <a:xfrm>
              <a:off x="4416"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76" name="Oval 16"/>
            <p:cNvSpPr>
              <a:spLocks noChangeArrowheads="1"/>
            </p:cNvSpPr>
            <p:nvPr/>
          </p:nvSpPr>
          <p:spPr bwMode="auto">
            <a:xfrm>
              <a:off x="4800"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7" name="Line 17"/>
            <p:cNvSpPr>
              <a:spLocks noChangeShapeType="1"/>
            </p:cNvSpPr>
            <p:nvPr/>
          </p:nvSpPr>
          <p:spPr bwMode="auto">
            <a:xfrm>
              <a:off x="4896"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78" name="Oval 18"/>
            <p:cNvSpPr>
              <a:spLocks noChangeArrowheads="1"/>
            </p:cNvSpPr>
            <p:nvPr/>
          </p:nvSpPr>
          <p:spPr bwMode="auto">
            <a:xfrm>
              <a:off x="5280"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79" name="Oval 19"/>
            <p:cNvSpPr>
              <a:spLocks noChangeArrowheads="1"/>
            </p:cNvSpPr>
            <p:nvPr/>
          </p:nvSpPr>
          <p:spPr bwMode="auto">
            <a:xfrm>
              <a:off x="1584"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0" name="Line 20"/>
            <p:cNvSpPr>
              <a:spLocks noChangeShapeType="1"/>
            </p:cNvSpPr>
            <p:nvPr/>
          </p:nvSpPr>
          <p:spPr bwMode="auto">
            <a:xfrm>
              <a:off x="1680" y="2304"/>
              <a:ext cx="384" cy="0"/>
            </a:xfrm>
            <a:prstGeom prst="line">
              <a:avLst/>
            </a:prstGeom>
            <a:noFill/>
            <a:ln w="28575">
              <a:solidFill>
                <a:srgbClr val="FF0000"/>
              </a:solidFill>
              <a:round/>
              <a:headEnd/>
              <a:tailEnd type="triangle" w="med" len="med"/>
            </a:ln>
          </p:spPr>
          <p:txBody>
            <a:bodyPr wrap="none"/>
            <a:lstStyle/>
            <a:p>
              <a:endParaRPr lang="en-US"/>
            </a:p>
          </p:txBody>
        </p:sp>
        <p:sp>
          <p:nvSpPr>
            <p:cNvPr id="275481" name="Oval 21"/>
            <p:cNvSpPr>
              <a:spLocks noChangeArrowheads="1"/>
            </p:cNvSpPr>
            <p:nvPr/>
          </p:nvSpPr>
          <p:spPr bwMode="auto">
            <a:xfrm>
              <a:off x="2064"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2" name="Line 22"/>
            <p:cNvSpPr>
              <a:spLocks noChangeShapeType="1"/>
            </p:cNvSpPr>
            <p:nvPr/>
          </p:nvSpPr>
          <p:spPr bwMode="auto">
            <a:xfrm>
              <a:off x="2160" y="2304"/>
              <a:ext cx="384" cy="0"/>
            </a:xfrm>
            <a:prstGeom prst="line">
              <a:avLst/>
            </a:prstGeom>
            <a:noFill/>
            <a:ln w="28575">
              <a:solidFill>
                <a:srgbClr val="2A4FAC"/>
              </a:solidFill>
              <a:round/>
              <a:headEnd/>
              <a:tailEnd type="triangle" w="med" len="med"/>
            </a:ln>
          </p:spPr>
          <p:txBody>
            <a:bodyPr wrap="none"/>
            <a:lstStyle/>
            <a:p>
              <a:endParaRPr lang="en-US"/>
            </a:p>
          </p:txBody>
        </p:sp>
        <p:sp>
          <p:nvSpPr>
            <p:cNvPr id="275483" name="Oval 23"/>
            <p:cNvSpPr>
              <a:spLocks noChangeArrowheads="1"/>
            </p:cNvSpPr>
            <p:nvPr/>
          </p:nvSpPr>
          <p:spPr bwMode="auto">
            <a:xfrm>
              <a:off x="2544"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4" name="Oval 24"/>
            <p:cNvSpPr>
              <a:spLocks noChangeArrowheads="1"/>
            </p:cNvSpPr>
            <p:nvPr/>
          </p:nvSpPr>
          <p:spPr bwMode="auto">
            <a:xfrm>
              <a:off x="3024"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5" name="Oval 25"/>
            <p:cNvSpPr>
              <a:spLocks noChangeArrowheads="1"/>
            </p:cNvSpPr>
            <p:nvPr/>
          </p:nvSpPr>
          <p:spPr bwMode="auto">
            <a:xfrm>
              <a:off x="3840"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6" name="Oval 26"/>
            <p:cNvSpPr>
              <a:spLocks noChangeArrowheads="1"/>
            </p:cNvSpPr>
            <p:nvPr/>
          </p:nvSpPr>
          <p:spPr bwMode="auto">
            <a:xfrm>
              <a:off x="4320"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7" name="Line 27"/>
            <p:cNvSpPr>
              <a:spLocks noChangeShapeType="1"/>
            </p:cNvSpPr>
            <p:nvPr/>
          </p:nvSpPr>
          <p:spPr bwMode="auto">
            <a:xfrm>
              <a:off x="4416" y="2304"/>
              <a:ext cx="384" cy="0"/>
            </a:xfrm>
            <a:prstGeom prst="line">
              <a:avLst/>
            </a:prstGeom>
            <a:noFill/>
            <a:ln w="28575">
              <a:solidFill>
                <a:srgbClr val="2A4FAC"/>
              </a:solidFill>
              <a:round/>
              <a:headEnd/>
              <a:tailEnd type="triangle" w="med" len="med"/>
            </a:ln>
          </p:spPr>
          <p:txBody>
            <a:bodyPr wrap="none"/>
            <a:lstStyle/>
            <a:p>
              <a:endParaRPr lang="en-US"/>
            </a:p>
          </p:txBody>
        </p:sp>
        <p:sp>
          <p:nvSpPr>
            <p:cNvPr id="275488" name="Oval 28"/>
            <p:cNvSpPr>
              <a:spLocks noChangeArrowheads="1"/>
            </p:cNvSpPr>
            <p:nvPr/>
          </p:nvSpPr>
          <p:spPr bwMode="auto">
            <a:xfrm>
              <a:off x="4800"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89" name="Line 29"/>
            <p:cNvSpPr>
              <a:spLocks noChangeShapeType="1"/>
            </p:cNvSpPr>
            <p:nvPr/>
          </p:nvSpPr>
          <p:spPr bwMode="auto">
            <a:xfrm>
              <a:off x="1632" y="1776"/>
              <a:ext cx="0" cy="480"/>
            </a:xfrm>
            <a:prstGeom prst="line">
              <a:avLst/>
            </a:prstGeom>
            <a:noFill/>
            <a:ln w="28575">
              <a:solidFill>
                <a:srgbClr val="993300"/>
              </a:solidFill>
              <a:round/>
              <a:headEnd/>
              <a:tailEnd type="triangle" w="med" len="med"/>
            </a:ln>
          </p:spPr>
          <p:txBody>
            <a:bodyPr wrap="none"/>
            <a:lstStyle/>
            <a:p>
              <a:endParaRPr lang="en-US"/>
            </a:p>
          </p:txBody>
        </p:sp>
        <p:sp>
          <p:nvSpPr>
            <p:cNvPr id="275490" name="Line 30"/>
            <p:cNvSpPr>
              <a:spLocks noChangeShapeType="1"/>
            </p:cNvSpPr>
            <p:nvPr/>
          </p:nvSpPr>
          <p:spPr bwMode="auto">
            <a:xfrm>
              <a:off x="2160" y="1776"/>
              <a:ext cx="384" cy="480"/>
            </a:xfrm>
            <a:prstGeom prst="line">
              <a:avLst/>
            </a:prstGeom>
            <a:noFill/>
            <a:ln w="28575">
              <a:solidFill>
                <a:srgbClr val="993300"/>
              </a:solidFill>
              <a:round/>
              <a:headEnd/>
              <a:tailEnd type="triangle" w="med" len="med"/>
            </a:ln>
          </p:spPr>
          <p:txBody>
            <a:bodyPr wrap="none"/>
            <a:lstStyle/>
            <a:p>
              <a:endParaRPr lang="en-US"/>
            </a:p>
          </p:txBody>
        </p:sp>
        <p:sp>
          <p:nvSpPr>
            <p:cNvPr id="275491" name="Line 31"/>
            <p:cNvSpPr>
              <a:spLocks noChangeShapeType="1"/>
            </p:cNvSpPr>
            <p:nvPr/>
          </p:nvSpPr>
          <p:spPr bwMode="auto">
            <a:xfrm>
              <a:off x="4416" y="1776"/>
              <a:ext cx="384" cy="480"/>
            </a:xfrm>
            <a:prstGeom prst="line">
              <a:avLst/>
            </a:prstGeom>
            <a:noFill/>
            <a:ln w="28575">
              <a:solidFill>
                <a:srgbClr val="993300"/>
              </a:solidFill>
              <a:round/>
              <a:headEnd/>
              <a:tailEnd type="triangle" w="med" len="med"/>
            </a:ln>
          </p:spPr>
          <p:txBody>
            <a:bodyPr wrap="none"/>
            <a:lstStyle/>
            <a:p>
              <a:endParaRPr lang="en-US"/>
            </a:p>
          </p:txBody>
        </p:sp>
        <p:sp>
          <p:nvSpPr>
            <p:cNvPr id="275492" name="Line 32"/>
            <p:cNvSpPr>
              <a:spLocks noChangeShapeType="1"/>
            </p:cNvSpPr>
            <p:nvPr/>
          </p:nvSpPr>
          <p:spPr bwMode="auto">
            <a:xfrm>
              <a:off x="3120" y="1776"/>
              <a:ext cx="384" cy="480"/>
            </a:xfrm>
            <a:prstGeom prst="line">
              <a:avLst/>
            </a:prstGeom>
            <a:noFill/>
            <a:ln w="28575">
              <a:solidFill>
                <a:srgbClr val="993300"/>
              </a:solidFill>
              <a:round/>
              <a:headEnd/>
              <a:tailEnd type="triangle" w="med" len="med"/>
            </a:ln>
          </p:spPr>
          <p:txBody>
            <a:bodyPr wrap="none"/>
            <a:lstStyle/>
            <a:p>
              <a:endParaRPr lang="en-US"/>
            </a:p>
          </p:txBody>
        </p:sp>
        <p:sp>
          <p:nvSpPr>
            <p:cNvPr id="275493" name="Line 33"/>
            <p:cNvSpPr>
              <a:spLocks noChangeShapeType="1"/>
            </p:cNvSpPr>
            <p:nvPr/>
          </p:nvSpPr>
          <p:spPr bwMode="auto">
            <a:xfrm>
              <a:off x="3120" y="1728"/>
              <a:ext cx="384" cy="0"/>
            </a:xfrm>
            <a:prstGeom prst="line">
              <a:avLst/>
            </a:prstGeom>
            <a:noFill/>
            <a:ln w="28575">
              <a:solidFill>
                <a:srgbClr val="993300"/>
              </a:solidFill>
              <a:round/>
              <a:headEnd/>
              <a:tailEnd type="triangle" w="med" len="med"/>
            </a:ln>
          </p:spPr>
          <p:txBody>
            <a:bodyPr wrap="none"/>
            <a:lstStyle/>
            <a:p>
              <a:endParaRPr lang="en-US"/>
            </a:p>
          </p:txBody>
        </p:sp>
        <p:sp>
          <p:nvSpPr>
            <p:cNvPr id="275494" name="Oval 34"/>
            <p:cNvSpPr>
              <a:spLocks noChangeArrowheads="1"/>
            </p:cNvSpPr>
            <p:nvPr/>
          </p:nvSpPr>
          <p:spPr bwMode="auto">
            <a:xfrm>
              <a:off x="3504" y="1680"/>
              <a:ext cx="96" cy="96"/>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95" name="Line 35"/>
            <p:cNvSpPr>
              <a:spLocks noChangeShapeType="1"/>
            </p:cNvSpPr>
            <p:nvPr/>
          </p:nvSpPr>
          <p:spPr bwMode="auto">
            <a:xfrm>
              <a:off x="3120" y="2304"/>
              <a:ext cx="384" cy="0"/>
            </a:xfrm>
            <a:prstGeom prst="line">
              <a:avLst/>
            </a:prstGeom>
            <a:noFill/>
            <a:ln w="28575">
              <a:solidFill>
                <a:srgbClr val="2A4FAC"/>
              </a:solidFill>
              <a:round/>
              <a:headEnd/>
              <a:tailEnd type="triangle" w="med" len="med"/>
            </a:ln>
          </p:spPr>
          <p:txBody>
            <a:bodyPr wrap="none"/>
            <a:lstStyle/>
            <a:p>
              <a:endParaRPr lang="en-US"/>
            </a:p>
          </p:txBody>
        </p:sp>
        <p:sp>
          <p:nvSpPr>
            <p:cNvPr id="275496" name="Oval 36"/>
            <p:cNvSpPr>
              <a:spLocks noChangeArrowheads="1"/>
            </p:cNvSpPr>
            <p:nvPr/>
          </p:nvSpPr>
          <p:spPr bwMode="auto">
            <a:xfrm>
              <a:off x="3504" y="2256"/>
              <a:ext cx="96" cy="96"/>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5497" name="Line 37"/>
            <p:cNvSpPr>
              <a:spLocks noChangeShapeType="1"/>
            </p:cNvSpPr>
            <p:nvPr/>
          </p:nvSpPr>
          <p:spPr bwMode="auto">
            <a:xfrm flipV="1">
              <a:off x="2160" y="1776"/>
              <a:ext cx="384" cy="480"/>
            </a:xfrm>
            <a:prstGeom prst="line">
              <a:avLst/>
            </a:prstGeom>
            <a:noFill/>
            <a:ln w="28575">
              <a:solidFill>
                <a:srgbClr val="2A4FAC"/>
              </a:solidFill>
              <a:round/>
              <a:headEnd/>
              <a:tailEnd type="triangle" w="med" len="med"/>
            </a:ln>
          </p:spPr>
          <p:txBody>
            <a:bodyPr wrap="none"/>
            <a:lstStyle/>
            <a:p>
              <a:endParaRPr lang="en-US"/>
            </a:p>
          </p:txBody>
        </p:sp>
        <p:sp>
          <p:nvSpPr>
            <p:cNvPr id="275498" name="Line 38"/>
            <p:cNvSpPr>
              <a:spLocks noChangeShapeType="1"/>
            </p:cNvSpPr>
            <p:nvPr/>
          </p:nvSpPr>
          <p:spPr bwMode="auto">
            <a:xfrm flipV="1">
              <a:off x="3120" y="1776"/>
              <a:ext cx="384" cy="480"/>
            </a:xfrm>
            <a:prstGeom prst="line">
              <a:avLst/>
            </a:prstGeom>
            <a:noFill/>
            <a:ln w="28575">
              <a:solidFill>
                <a:srgbClr val="2A4FAC"/>
              </a:solidFill>
              <a:round/>
              <a:headEnd/>
              <a:tailEnd type="triangle" w="med" len="med"/>
            </a:ln>
          </p:spPr>
          <p:txBody>
            <a:bodyPr wrap="none"/>
            <a:lstStyle/>
            <a:p>
              <a:endParaRPr lang="en-US"/>
            </a:p>
          </p:txBody>
        </p:sp>
        <p:sp>
          <p:nvSpPr>
            <p:cNvPr id="275499" name="Line 39"/>
            <p:cNvSpPr>
              <a:spLocks noChangeShapeType="1"/>
            </p:cNvSpPr>
            <p:nvPr/>
          </p:nvSpPr>
          <p:spPr bwMode="auto">
            <a:xfrm flipV="1">
              <a:off x="4416" y="1776"/>
              <a:ext cx="384" cy="480"/>
            </a:xfrm>
            <a:prstGeom prst="line">
              <a:avLst/>
            </a:prstGeom>
            <a:noFill/>
            <a:ln w="28575">
              <a:solidFill>
                <a:srgbClr val="2A4FAC"/>
              </a:solidFill>
              <a:round/>
              <a:headEnd/>
              <a:tailEnd type="triangle" w="med" len="med"/>
            </a:ln>
          </p:spPr>
          <p:txBody>
            <a:bodyPr wrap="none"/>
            <a:lstStyle/>
            <a:p>
              <a:endParaRPr lang="en-US"/>
            </a:p>
          </p:txBody>
        </p:sp>
        <p:sp>
          <p:nvSpPr>
            <p:cNvPr id="275500" name="Text Box 40"/>
            <p:cNvSpPr txBox="1">
              <a:spLocks noChangeArrowheads="1"/>
            </p:cNvSpPr>
            <p:nvPr/>
          </p:nvSpPr>
          <p:spPr bwMode="auto">
            <a:xfrm>
              <a:off x="998" y="1418"/>
              <a:ext cx="3992"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x[n]    e</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1</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2</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N-1</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     y[n]</a:t>
              </a:r>
            </a:p>
          </p:txBody>
        </p:sp>
        <p:sp>
          <p:nvSpPr>
            <p:cNvPr id="275501" name="Line 41"/>
            <p:cNvSpPr>
              <a:spLocks noChangeShapeType="1"/>
            </p:cNvSpPr>
            <p:nvPr/>
          </p:nvSpPr>
          <p:spPr bwMode="auto">
            <a:xfrm>
              <a:off x="3648" y="1728"/>
              <a:ext cx="144" cy="0"/>
            </a:xfrm>
            <a:prstGeom prst="line">
              <a:avLst/>
            </a:prstGeom>
            <a:noFill/>
            <a:ln w="28575">
              <a:solidFill>
                <a:schemeClr val="tx1"/>
              </a:solidFill>
              <a:prstDash val="sysDot"/>
              <a:round/>
              <a:headEnd/>
              <a:tailEnd/>
            </a:ln>
          </p:spPr>
          <p:txBody>
            <a:bodyPr wrap="none"/>
            <a:lstStyle/>
            <a:p>
              <a:endParaRPr lang="en-US"/>
            </a:p>
          </p:txBody>
        </p:sp>
        <p:sp>
          <p:nvSpPr>
            <p:cNvPr id="275502" name="Line 42"/>
            <p:cNvSpPr>
              <a:spLocks noChangeShapeType="1"/>
            </p:cNvSpPr>
            <p:nvPr/>
          </p:nvSpPr>
          <p:spPr bwMode="auto">
            <a:xfrm>
              <a:off x="3648" y="2304"/>
              <a:ext cx="144" cy="0"/>
            </a:xfrm>
            <a:prstGeom prst="line">
              <a:avLst/>
            </a:prstGeom>
            <a:noFill/>
            <a:ln w="28575">
              <a:solidFill>
                <a:schemeClr val="tx1"/>
              </a:solidFill>
              <a:prstDash val="sysDot"/>
              <a:round/>
              <a:headEnd/>
              <a:tailEnd/>
            </a:ln>
          </p:spPr>
          <p:txBody>
            <a:bodyPr wrap="none"/>
            <a:lstStyle/>
            <a:p>
              <a:endParaRPr lang="en-US"/>
            </a:p>
          </p:txBody>
        </p:sp>
        <p:sp>
          <p:nvSpPr>
            <p:cNvPr id="275503" name="Text Box 43"/>
            <p:cNvSpPr txBox="1">
              <a:spLocks noChangeArrowheads="1"/>
            </p:cNvSpPr>
            <p:nvPr/>
          </p:nvSpPr>
          <p:spPr bwMode="auto">
            <a:xfrm>
              <a:off x="1392" y="2400"/>
              <a:ext cx="3261"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1</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2</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N-1</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a:t>
              </a:r>
            </a:p>
          </p:txBody>
        </p:sp>
        <p:sp>
          <p:nvSpPr>
            <p:cNvPr id="275504" name="Line 44"/>
            <p:cNvSpPr>
              <a:spLocks noChangeShapeType="1"/>
            </p:cNvSpPr>
            <p:nvPr/>
          </p:nvSpPr>
          <p:spPr bwMode="auto">
            <a:xfrm>
              <a:off x="2640" y="2304"/>
              <a:ext cx="384" cy="0"/>
            </a:xfrm>
            <a:prstGeom prst="line">
              <a:avLst/>
            </a:prstGeom>
            <a:noFill/>
            <a:ln w="28575">
              <a:solidFill>
                <a:srgbClr val="FF0000"/>
              </a:solidFill>
              <a:round/>
              <a:headEnd/>
              <a:tailEnd type="triangle" w="med" len="med"/>
            </a:ln>
          </p:spPr>
          <p:txBody>
            <a:bodyPr wrap="none"/>
            <a:lstStyle/>
            <a:p>
              <a:endParaRPr lang="en-US"/>
            </a:p>
          </p:txBody>
        </p:sp>
        <p:sp>
          <p:nvSpPr>
            <p:cNvPr id="275505" name="Line 45"/>
            <p:cNvSpPr>
              <a:spLocks noChangeShapeType="1"/>
            </p:cNvSpPr>
            <p:nvPr/>
          </p:nvSpPr>
          <p:spPr bwMode="auto">
            <a:xfrm>
              <a:off x="3936" y="2304"/>
              <a:ext cx="384" cy="0"/>
            </a:xfrm>
            <a:prstGeom prst="line">
              <a:avLst/>
            </a:prstGeom>
            <a:noFill/>
            <a:ln w="28575">
              <a:solidFill>
                <a:srgbClr val="FF0000"/>
              </a:solidFill>
              <a:round/>
              <a:headEnd/>
              <a:tailEnd type="triangle" w="med" len="med"/>
            </a:ln>
          </p:spPr>
          <p:txBody>
            <a:bodyPr wrap="none"/>
            <a:lstStyle/>
            <a:p>
              <a:endParaRPr lang="en-US"/>
            </a:p>
          </p:txBody>
        </p:sp>
        <p:sp>
          <p:nvSpPr>
            <p:cNvPr id="275506" name="Text Box 46"/>
            <p:cNvSpPr txBox="1">
              <a:spLocks noChangeArrowheads="1"/>
            </p:cNvSpPr>
            <p:nvPr/>
          </p:nvSpPr>
          <p:spPr bwMode="auto">
            <a:xfrm>
              <a:off x="1680" y="2064"/>
              <a:ext cx="262"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5507" name="Text Box 47"/>
            <p:cNvSpPr txBox="1">
              <a:spLocks noChangeArrowheads="1"/>
            </p:cNvSpPr>
            <p:nvPr/>
          </p:nvSpPr>
          <p:spPr bwMode="auto">
            <a:xfrm>
              <a:off x="2640" y="2064"/>
              <a:ext cx="262"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5508" name="Text Box 48"/>
            <p:cNvSpPr txBox="1">
              <a:spLocks noChangeArrowheads="1"/>
            </p:cNvSpPr>
            <p:nvPr/>
          </p:nvSpPr>
          <p:spPr bwMode="auto">
            <a:xfrm>
              <a:off x="3936" y="2064"/>
              <a:ext cx="262"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5509" name="Text Box 49"/>
            <p:cNvSpPr txBox="1">
              <a:spLocks noChangeArrowheads="1"/>
            </p:cNvSpPr>
            <p:nvPr/>
          </p:nvSpPr>
          <p:spPr bwMode="auto">
            <a:xfrm>
              <a:off x="1968" y="1968"/>
              <a:ext cx="336" cy="231"/>
            </a:xfrm>
            <a:prstGeom prst="rect">
              <a:avLst/>
            </a:prstGeom>
            <a:noFill/>
            <a:ln w="12700">
              <a:noFill/>
              <a:miter lim="800000"/>
              <a:headEnd/>
              <a:tailEnd/>
            </a:ln>
          </p:spPr>
          <p:txBody>
            <a:bodyPr>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1</a:t>
              </a:r>
            </a:p>
          </p:txBody>
        </p:sp>
        <p:sp>
          <p:nvSpPr>
            <p:cNvPr id="275510" name="Text Box 50"/>
            <p:cNvSpPr txBox="1">
              <a:spLocks noChangeArrowheads="1"/>
            </p:cNvSpPr>
            <p:nvPr/>
          </p:nvSpPr>
          <p:spPr bwMode="auto">
            <a:xfrm>
              <a:off x="1968" y="1776"/>
              <a:ext cx="297" cy="231"/>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1</a:t>
              </a:r>
            </a:p>
          </p:txBody>
        </p:sp>
        <p:sp>
          <p:nvSpPr>
            <p:cNvPr id="275511" name="Text Box 51"/>
            <p:cNvSpPr txBox="1">
              <a:spLocks noChangeArrowheads="1"/>
            </p:cNvSpPr>
            <p:nvPr/>
          </p:nvSpPr>
          <p:spPr bwMode="auto">
            <a:xfrm>
              <a:off x="2928" y="1968"/>
              <a:ext cx="286"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2</a:t>
              </a:r>
            </a:p>
          </p:txBody>
        </p:sp>
        <p:sp>
          <p:nvSpPr>
            <p:cNvPr id="275512" name="Text Box 52"/>
            <p:cNvSpPr txBox="1">
              <a:spLocks noChangeArrowheads="1"/>
            </p:cNvSpPr>
            <p:nvPr/>
          </p:nvSpPr>
          <p:spPr bwMode="auto">
            <a:xfrm>
              <a:off x="2928" y="1776"/>
              <a:ext cx="286"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2</a:t>
              </a:r>
            </a:p>
          </p:txBody>
        </p:sp>
        <p:sp>
          <p:nvSpPr>
            <p:cNvPr id="275513" name="Text Box 53"/>
            <p:cNvSpPr txBox="1">
              <a:spLocks noChangeArrowheads="1"/>
            </p:cNvSpPr>
            <p:nvPr/>
          </p:nvSpPr>
          <p:spPr bwMode="auto">
            <a:xfrm>
              <a:off x="4224" y="1776"/>
              <a:ext cx="307" cy="23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a:t>
              </a:r>
            </a:p>
          </p:txBody>
        </p:sp>
        <p:sp>
          <p:nvSpPr>
            <p:cNvPr id="275514" name="Text Box 54"/>
            <p:cNvSpPr txBox="1">
              <a:spLocks noChangeArrowheads="1"/>
            </p:cNvSpPr>
            <p:nvPr/>
          </p:nvSpPr>
          <p:spPr bwMode="auto">
            <a:xfrm>
              <a:off x="4176" y="1968"/>
              <a:ext cx="384" cy="231"/>
            </a:xfrm>
            <a:prstGeom prst="rect">
              <a:avLst/>
            </a:prstGeom>
            <a:noFill/>
            <a:ln w="12700">
              <a:noFill/>
              <a:miter lim="800000"/>
              <a:headEnd/>
              <a:tailEnd/>
            </a:ln>
          </p:spPr>
          <p:txBody>
            <a:bodyPr>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a:t>
              </a:r>
            </a:p>
          </p:txBody>
        </p:sp>
      </p:grpSp>
      <p:sp>
        <p:nvSpPr>
          <p:cNvPr id="275460" name="Text Box 55"/>
          <p:cNvSpPr txBox="1">
            <a:spLocks noChangeArrowheads="1"/>
          </p:cNvSpPr>
          <p:nvPr/>
        </p:nvSpPr>
        <p:spPr bwMode="auto">
          <a:xfrm>
            <a:off x="1768475" y="4302125"/>
            <a:ext cx="4102100"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Signal flow graph of an FIR lattice system</a:t>
            </a:r>
          </a:p>
        </p:txBody>
      </p:sp>
      <p:sp>
        <p:nvSpPr>
          <p:cNvPr id="275461" name="Text Box 56"/>
          <p:cNvSpPr txBox="1">
            <a:spLocks noChangeArrowheads="1"/>
          </p:cNvSpPr>
          <p:nvPr/>
        </p:nvSpPr>
        <p:spPr bwMode="auto">
          <a:xfrm>
            <a:off x="1600200" y="4876800"/>
            <a:ext cx="4400550" cy="1200150"/>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 x[n]</a:t>
            </a:r>
          </a:p>
          <a:p>
            <a:pPr eaLnBrk="1" hangingPunct="1"/>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 e</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[n-1],       i = 1, 2, …, N,</a:t>
            </a:r>
          </a:p>
          <a:p>
            <a:pPr eaLnBrk="1" hangingPunct="1"/>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 +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[n-1]</a:t>
            </a:r>
          </a:p>
          <a:p>
            <a:pPr eaLnBrk="1" hangingPunct="1"/>
            <a:r>
              <a:rPr lang="en-US" altLang="en-US">
                <a:latin typeface="Times New Roman" pitchFamily="18" charset="0"/>
                <a:cs typeface="Angsana New" pitchFamily="18" charset="-34"/>
              </a:rPr>
              <a:t>y[n] = e</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a:t>
            </a:r>
          </a:p>
        </p:txBody>
      </p:sp>
      <p:sp>
        <p:nvSpPr>
          <p:cNvPr id="275462" name="Slide Number Placeholder 59"/>
          <p:cNvSpPr>
            <a:spLocks noGrp="1"/>
          </p:cNvSpPr>
          <p:nvPr>
            <p:ph type="sldNum" sz="quarter" idx="12"/>
          </p:nvPr>
        </p:nvSpPr>
        <p:spPr>
          <a:noFill/>
        </p:spPr>
        <p:txBody>
          <a:bodyPr/>
          <a:lstStyle/>
          <a:p>
            <a:fld id="{AFCD7F03-B172-4A05-8374-A36EEFA228E4}" type="slidenum">
              <a:rPr lang="en-US" altLang="en-US" smtClean="0"/>
              <a:pPr/>
              <a:t>35</a:t>
            </a:fld>
            <a:endParaRPr lang="en-US" alt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pPr>
              <a:defRPr/>
            </a:pPr>
            <a:r>
              <a:rPr lang="en-US" sz="2000" smtClean="0">
                <a:latin typeface="+mn-lt"/>
              </a:rPr>
              <a:t>A recurrence formula for computing A(z) = H(z) = Y(z)/X(z) can be obtained in terms of intermediate system functions:</a:t>
            </a:r>
          </a:p>
        </p:txBody>
      </p:sp>
      <p:graphicFrame>
        <p:nvGraphicFramePr>
          <p:cNvPr id="78850" name="Object 3">
            <a:hlinkClick r:id="" action="ppaction://ole?verb=0"/>
          </p:cNvPr>
          <p:cNvGraphicFramePr>
            <a:graphicFrameLocks/>
          </p:cNvGraphicFramePr>
          <p:nvPr>
            <p:ph type="body" idx="1"/>
          </p:nvPr>
        </p:nvGraphicFramePr>
        <p:xfrm>
          <a:off x="2514600" y="1447800"/>
          <a:ext cx="3259138" cy="762000"/>
        </p:xfrm>
        <a:graphic>
          <a:graphicData uri="http://schemas.openxmlformats.org/presentationml/2006/ole">
            <p:oleObj spid="_x0000_s11266" name="Equation" r:id="rId3" imgW="1955800" imgH="457200" progId="Equation.3">
              <p:embed/>
            </p:oleObj>
          </a:graphicData>
        </a:graphic>
      </p:graphicFrame>
      <p:sp>
        <p:nvSpPr>
          <p:cNvPr id="78852" name="Rectangle 4"/>
          <p:cNvSpPr>
            <a:spLocks noChangeArrowheads="1"/>
          </p:cNvSpPr>
          <p:nvPr/>
        </p:nvSpPr>
        <p:spPr bwMode="auto">
          <a:xfrm>
            <a:off x="1752600" y="2514600"/>
            <a:ext cx="6400800" cy="3040063"/>
          </a:xfrm>
          <a:prstGeom prst="rect">
            <a:avLst/>
          </a:prstGeom>
          <a:noFill/>
          <a:ln w="12700">
            <a:noFill/>
            <a:miter lim="800000"/>
            <a:headEnd/>
            <a:tailEnd/>
          </a:ln>
        </p:spPr>
        <p:txBody>
          <a:bodyPr>
            <a:spAutoFit/>
          </a:bodyPr>
          <a:lstStyle/>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By recursive technique:</a:t>
            </a: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a</a:t>
            </a:r>
            <a:r>
              <a:rPr lang="en-US" altLang="en-US" baseline="-25000">
                <a:latin typeface="Times New Roman" pitchFamily="18" charset="0"/>
                <a:cs typeface="Angsana New" pitchFamily="18" charset="-34"/>
              </a:rPr>
              <a:t>i</a:t>
            </a:r>
            <a:r>
              <a:rPr lang="en-US" altLang="en-US" baseline="30000">
                <a:latin typeface="Times New Roman" pitchFamily="18" charset="0"/>
                <a:cs typeface="Angsana New" pitchFamily="18" charset="-34"/>
              </a:rPr>
              <a:t>(i)</a:t>
            </a:r>
            <a:r>
              <a:rPr lang="en-US" altLang="en-US">
                <a:latin typeface="Times New Roman" pitchFamily="18" charset="0"/>
                <a:cs typeface="Angsana New" pitchFamily="18" charset="-34"/>
              </a:rPr>
              <a:t>  = k</a:t>
            </a:r>
            <a:r>
              <a:rPr lang="en-US" altLang="en-US" baseline="-25000">
                <a:latin typeface="Times New Roman" pitchFamily="18" charset="0"/>
                <a:cs typeface="Angsana New" pitchFamily="18" charset="-34"/>
              </a:rPr>
              <a:t>i </a:t>
            </a:r>
            <a:r>
              <a:rPr lang="en-US" altLang="en-US">
                <a:latin typeface="Times New Roman" pitchFamily="18" charset="0"/>
                <a:cs typeface="Angsana New" pitchFamily="18" charset="-34"/>
              </a:rPr>
              <a:t>,                                                                   </a:t>
            </a: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a</a:t>
            </a:r>
            <a:r>
              <a:rPr lang="en-US" altLang="en-US" baseline="-25000">
                <a:latin typeface="Times New Roman" pitchFamily="18" charset="0"/>
                <a:cs typeface="Angsana New" pitchFamily="18" charset="-34"/>
              </a:rPr>
              <a:t>m</a:t>
            </a:r>
            <a:r>
              <a:rPr lang="en-US" altLang="en-US" baseline="30000">
                <a:latin typeface="Times New Roman" pitchFamily="18" charset="0"/>
                <a:cs typeface="Angsana New" pitchFamily="18" charset="-34"/>
              </a:rPr>
              <a:t>(i)</a:t>
            </a:r>
            <a:r>
              <a:rPr lang="en-US" altLang="en-US">
                <a:latin typeface="Times New Roman" pitchFamily="18" charset="0"/>
                <a:cs typeface="Angsana New" pitchFamily="18" charset="-34"/>
              </a:rPr>
              <a:t> = a</a:t>
            </a:r>
            <a:r>
              <a:rPr lang="en-US" altLang="en-US" baseline="-25000">
                <a:latin typeface="Times New Roman" pitchFamily="18" charset="0"/>
                <a:cs typeface="Angsana New" pitchFamily="18" charset="-34"/>
              </a:rPr>
              <a:t>m</a:t>
            </a:r>
            <a:r>
              <a:rPr lang="en-US" altLang="en-US" baseline="30000">
                <a:latin typeface="Times New Roman" pitchFamily="18" charset="0"/>
                <a:cs typeface="Angsana New" pitchFamily="18" charset="-34"/>
              </a:rPr>
              <a:t>(i-1)</a:t>
            </a:r>
            <a:r>
              <a:rPr lang="en-US" altLang="en-US">
                <a:latin typeface="Times New Roman" pitchFamily="18" charset="0"/>
                <a:cs typeface="Angsana New" pitchFamily="18" charset="-34"/>
              </a:rPr>
              <a:t>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 a</a:t>
            </a:r>
            <a:r>
              <a:rPr lang="en-US" altLang="en-US" baseline="-25000">
                <a:latin typeface="Times New Roman" pitchFamily="18" charset="0"/>
                <a:cs typeface="Angsana New" pitchFamily="18" charset="-34"/>
              </a:rPr>
              <a:t>i-m</a:t>
            </a:r>
            <a:r>
              <a:rPr lang="en-US" altLang="en-US" baseline="30000">
                <a:latin typeface="Times New Roman" pitchFamily="18" charset="0"/>
                <a:cs typeface="Angsana New" pitchFamily="18" charset="-34"/>
              </a:rPr>
              <a:t>(i-1)</a:t>
            </a:r>
            <a:r>
              <a:rPr lang="en-US" altLang="en-US">
                <a:latin typeface="Times New Roman" pitchFamily="18" charset="0"/>
                <a:cs typeface="Angsana New" pitchFamily="18" charset="-34"/>
              </a:rPr>
              <a:t> ,                                                                     </a:t>
            </a: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m = 1, 2, ..., (i-1)</a:t>
            </a:r>
          </a:p>
          <a:p>
            <a:pPr eaLnBrk="1" hangingPunct="1">
              <a:lnSpc>
                <a:spcPct val="90000"/>
              </a:lnSpc>
              <a:spcBef>
                <a:spcPct val="50000"/>
              </a:spcBef>
              <a:buClr>
                <a:schemeClr val="accent2"/>
              </a:buClr>
              <a:buSzPct val="85000"/>
              <a:buFont typeface="Wingdings" pitchFamily="2" charset="2"/>
              <a:buNone/>
            </a:pPr>
            <a:endParaRPr lang="en-US" altLang="en-US">
              <a:latin typeface="Times New Roman" pitchFamily="18" charset="0"/>
              <a:cs typeface="Angsana New" pitchFamily="18" charset="-34"/>
            </a:endParaRP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Or by reverse recursive technique:</a:t>
            </a: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i </a:t>
            </a:r>
            <a:r>
              <a:rPr lang="en-US" altLang="en-US">
                <a:latin typeface="Times New Roman" pitchFamily="18" charset="0"/>
                <a:cs typeface="Angsana New" pitchFamily="18" charset="-34"/>
              </a:rPr>
              <a:t>= a</a:t>
            </a:r>
            <a:r>
              <a:rPr lang="en-US" altLang="en-US" baseline="-25000">
                <a:latin typeface="Times New Roman" pitchFamily="18" charset="0"/>
                <a:cs typeface="Angsana New" pitchFamily="18" charset="-34"/>
              </a:rPr>
              <a:t>i</a:t>
            </a:r>
            <a:r>
              <a:rPr lang="en-US" altLang="en-US" baseline="30000">
                <a:latin typeface="Times New Roman" pitchFamily="18" charset="0"/>
                <a:cs typeface="Angsana New" pitchFamily="18" charset="-34"/>
              </a:rPr>
              <a:t>(i)</a:t>
            </a:r>
            <a:r>
              <a:rPr lang="en-US" altLang="en-US" baseline="-25000">
                <a:latin typeface="Times New Roman" pitchFamily="18" charset="0"/>
                <a:cs typeface="Angsana New" pitchFamily="18" charset="-34"/>
              </a:rPr>
              <a:t> </a:t>
            </a:r>
            <a:endParaRPr lang="en-US" altLang="en-US">
              <a:latin typeface="Times New Roman" pitchFamily="18" charset="0"/>
              <a:cs typeface="Angsana New" pitchFamily="18" charset="-34"/>
            </a:endParaRPr>
          </a:p>
          <a:p>
            <a:pPr eaLnBrk="1" hangingPunct="1">
              <a:lnSpc>
                <a:spcPct val="90000"/>
              </a:lnSpc>
              <a:spcBef>
                <a:spcPct val="50000"/>
              </a:spcBef>
              <a:buClr>
                <a:schemeClr val="accent2"/>
              </a:buClr>
              <a:buSzPct val="85000"/>
              <a:buFont typeface="Wingdings" pitchFamily="2" charset="2"/>
              <a:buNone/>
            </a:pPr>
            <a:r>
              <a:rPr lang="en-US" altLang="en-US">
                <a:latin typeface="Times New Roman" pitchFamily="18" charset="0"/>
                <a:cs typeface="Angsana New" pitchFamily="18" charset="-34"/>
              </a:rPr>
              <a:t>a</a:t>
            </a:r>
            <a:r>
              <a:rPr lang="en-US" altLang="en-US" baseline="-25000">
                <a:latin typeface="Times New Roman" pitchFamily="18" charset="0"/>
                <a:cs typeface="Angsana New" pitchFamily="18" charset="-34"/>
              </a:rPr>
              <a:t>m</a:t>
            </a:r>
            <a:r>
              <a:rPr lang="en-US" altLang="en-US" baseline="30000">
                <a:latin typeface="Times New Roman" pitchFamily="18" charset="0"/>
                <a:cs typeface="Angsana New" pitchFamily="18" charset="-34"/>
              </a:rPr>
              <a:t>(i-1)</a:t>
            </a:r>
            <a:r>
              <a:rPr lang="en-US" altLang="en-US">
                <a:latin typeface="Times New Roman" pitchFamily="18" charset="0"/>
                <a:cs typeface="Angsana New" pitchFamily="18" charset="-34"/>
              </a:rPr>
              <a:t> = [a</a:t>
            </a:r>
            <a:r>
              <a:rPr lang="en-US" altLang="en-US" baseline="-25000">
                <a:latin typeface="Times New Roman" pitchFamily="18" charset="0"/>
                <a:cs typeface="Angsana New" pitchFamily="18" charset="-34"/>
              </a:rPr>
              <a:t>m</a:t>
            </a:r>
            <a:r>
              <a:rPr lang="en-US" altLang="en-US" baseline="30000">
                <a:latin typeface="Times New Roman" pitchFamily="18" charset="0"/>
                <a:cs typeface="Angsana New" pitchFamily="18" charset="-34"/>
              </a:rPr>
              <a:t>(i)</a:t>
            </a:r>
            <a:r>
              <a:rPr lang="en-US" altLang="en-US">
                <a:latin typeface="Times New Roman" pitchFamily="18" charset="0"/>
                <a:cs typeface="Angsana New" pitchFamily="18" charset="-34"/>
              </a:rPr>
              <a:t>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a</a:t>
            </a:r>
            <a:r>
              <a:rPr lang="en-US" altLang="en-US" baseline="-25000">
                <a:latin typeface="Times New Roman" pitchFamily="18" charset="0"/>
                <a:cs typeface="Angsana New" pitchFamily="18" charset="-34"/>
              </a:rPr>
              <a:t>i-m</a:t>
            </a:r>
            <a:r>
              <a:rPr lang="en-US" altLang="en-US" baseline="30000">
                <a:latin typeface="Times New Roman" pitchFamily="18" charset="0"/>
                <a:cs typeface="Angsana New" pitchFamily="18" charset="-34"/>
              </a:rPr>
              <a:t>(i)</a:t>
            </a:r>
            <a:r>
              <a:rPr lang="en-US" altLang="en-US">
                <a:latin typeface="Times New Roman" pitchFamily="18" charset="0"/>
                <a:cs typeface="Angsana New" pitchFamily="18" charset="-34"/>
              </a:rPr>
              <a:t>]/[1 – k</a:t>
            </a:r>
            <a:r>
              <a:rPr lang="en-US" altLang="en-US" baseline="-25000">
                <a:latin typeface="Times New Roman" pitchFamily="18" charset="0"/>
                <a:cs typeface="Angsana New" pitchFamily="18" charset="-34"/>
              </a:rPr>
              <a:t>i</a:t>
            </a:r>
            <a:r>
              <a:rPr lang="en-US" altLang="en-US" baseline="30000">
                <a:latin typeface="Times New Roman" pitchFamily="18" charset="0"/>
                <a:cs typeface="Angsana New" pitchFamily="18" charset="-34"/>
              </a:rPr>
              <a:t>2</a:t>
            </a:r>
            <a:r>
              <a:rPr lang="en-US" altLang="en-US">
                <a:latin typeface="Times New Roman" pitchFamily="18" charset="0"/>
                <a:cs typeface="Angsana New" pitchFamily="18" charset="-34"/>
              </a:rPr>
              <a:t>],  m = 1, 2, …, (i – 1)</a:t>
            </a:r>
          </a:p>
        </p:txBody>
      </p:sp>
      <p:sp>
        <p:nvSpPr>
          <p:cNvPr id="78853" name="Slide Number Placeholder 6"/>
          <p:cNvSpPr>
            <a:spLocks noGrp="1"/>
          </p:cNvSpPr>
          <p:nvPr>
            <p:ph type="sldNum" sz="quarter" idx="12"/>
          </p:nvPr>
        </p:nvSpPr>
        <p:spPr>
          <a:noFill/>
        </p:spPr>
        <p:txBody>
          <a:bodyPr/>
          <a:lstStyle/>
          <a:p>
            <a:fld id="{2DEE8084-EDB2-4C29-A3C1-8417E1EBDE4A}" type="slidenum">
              <a:rPr lang="en-US" altLang="en-US" smtClean="0"/>
              <a:pPr/>
              <a:t>36</a:t>
            </a:fld>
            <a:endParaRPr lang="en-US" alt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defRPr/>
            </a:pPr>
            <a:r>
              <a:rPr lang="en-US" sz="2800" smtClean="0">
                <a:latin typeface="+mn-lt"/>
              </a:rPr>
              <a:t>Example:</a:t>
            </a:r>
          </a:p>
        </p:txBody>
      </p:sp>
      <p:sp>
        <p:nvSpPr>
          <p:cNvPr id="276483" name="Rectangle 3"/>
          <p:cNvSpPr>
            <a:spLocks noGrp="1" noChangeArrowheads="1"/>
          </p:cNvSpPr>
          <p:nvPr>
            <p:ph type="body" idx="1"/>
          </p:nvPr>
        </p:nvSpPr>
        <p:spPr>
          <a:xfrm>
            <a:off x="685800" y="1219200"/>
            <a:ext cx="7772400" cy="3973513"/>
          </a:xfrm>
        </p:spPr>
        <p:txBody>
          <a:bodyPr/>
          <a:lstStyle/>
          <a:p>
            <a:pPr>
              <a:buFontTx/>
              <a:buNone/>
            </a:pPr>
            <a:r>
              <a:rPr lang="en-US" altLang="en-US" sz="1800" smtClean="0">
                <a:cs typeface="Arial" pitchFamily="34" charset="0"/>
              </a:rPr>
              <a:t>A(z) 	= (1-0.8jz</a:t>
            </a:r>
            <a:r>
              <a:rPr lang="en-US" altLang="en-US" sz="1800" baseline="30000" smtClean="0">
                <a:cs typeface="Arial" pitchFamily="34" charset="0"/>
              </a:rPr>
              <a:t>-1</a:t>
            </a:r>
            <a:r>
              <a:rPr lang="en-US" altLang="en-US" sz="1800" smtClean="0">
                <a:cs typeface="Arial" pitchFamily="34" charset="0"/>
              </a:rPr>
              <a:t>)(1+0.8jz</a:t>
            </a:r>
            <a:r>
              <a:rPr lang="en-US" altLang="en-US" sz="1800" baseline="30000" smtClean="0">
                <a:cs typeface="Arial" pitchFamily="34" charset="0"/>
              </a:rPr>
              <a:t>-1</a:t>
            </a:r>
            <a:r>
              <a:rPr lang="en-US" altLang="en-US" sz="1800" smtClean="0">
                <a:cs typeface="Arial" pitchFamily="34" charset="0"/>
              </a:rPr>
              <a:t>)(1-0.9z</a:t>
            </a:r>
            <a:r>
              <a:rPr lang="en-US" altLang="en-US" sz="1800" baseline="30000" smtClean="0">
                <a:cs typeface="Arial" pitchFamily="34" charset="0"/>
              </a:rPr>
              <a:t>-1</a:t>
            </a:r>
            <a:r>
              <a:rPr lang="en-US" altLang="en-US" sz="1800" smtClean="0">
                <a:cs typeface="Arial" pitchFamily="34" charset="0"/>
              </a:rPr>
              <a:t>) = 1 – 0.9z</a:t>
            </a:r>
            <a:r>
              <a:rPr lang="en-US" altLang="en-US" sz="1800" baseline="30000" smtClean="0">
                <a:cs typeface="Arial" pitchFamily="34" charset="0"/>
              </a:rPr>
              <a:t>-1</a:t>
            </a:r>
            <a:r>
              <a:rPr lang="en-US" altLang="en-US" sz="1800" smtClean="0">
                <a:cs typeface="Arial" pitchFamily="34" charset="0"/>
              </a:rPr>
              <a:t> + 0.64z</a:t>
            </a:r>
            <a:r>
              <a:rPr lang="en-US" altLang="en-US" sz="1800" baseline="30000" smtClean="0">
                <a:cs typeface="Arial" pitchFamily="34" charset="0"/>
              </a:rPr>
              <a:t>-2</a:t>
            </a:r>
            <a:r>
              <a:rPr lang="en-US" altLang="en-US" sz="1800" smtClean="0">
                <a:cs typeface="Arial" pitchFamily="34" charset="0"/>
              </a:rPr>
              <a:t> – 0.576z</a:t>
            </a:r>
            <a:r>
              <a:rPr lang="en-US" altLang="en-US" sz="1800" baseline="30000" smtClean="0">
                <a:cs typeface="Arial" pitchFamily="34" charset="0"/>
              </a:rPr>
              <a:t>-3</a:t>
            </a:r>
            <a:r>
              <a:rPr lang="en-US" altLang="en-US" sz="1800" smtClean="0">
                <a:cs typeface="Arial" pitchFamily="34" charset="0"/>
              </a:rPr>
              <a:t>.</a:t>
            </a:r>
          </a:p>
          <a:p>
            <a:pPr>
              <a:buFontTx/>
              <a:buNone/>
            </a:pPr>
            <a:r>
              <a:rPr lang="en-US" altLang="en-US" sz="2000" smtClean="0">
                <a:cs typeface="Arial" pitchFamily="34" charset="0"/>
              </a:rPr>
              <a:t>Then,	a</a:t>
            </a:r>
            <a:r>
              <a:rPr lang="en-US" altLang="en-US" sz="2000" baseline="-25000" smtClean="0">
                <a:cs typeface="Arial" pitchFamily="34" charset="0"/>
              </a:rPr>
              <a:t>1</a:t>
            </a:r>
            <a:r>
              <a:rPr lang="en-US" altLang="en-US" sz="2000" baseline="30000" smtClean="0">
                <a:cs typeface="Arial" pitchFamily="34" charset="0"/>
              </a:rPr>
              <a:t>(3)</a:t>
            </a:r>
            <a:r>
              <a:rPr lang="en-US" altLang="en-US" sz="2000" smtClean="0">
                <a:cs typeface="Arial" pitchFamily="34" charset="0"/>
              </a:rPr>
              <a:t> = 0.9, a</a:t>
            </a:r>
            <a:r>
              <a:rPr lang="en-US" altLang="en-US" sz="2000" baseline="-25000" smtClean="0">
                <a:cs typeface="Arial" pitchFamily="34" charset="0"/>
              </a:rPr>
              <a:t>2</a:t>
            </a:r>
            <a:r>
              <a:rPr lang="en-US" altLang="en-US" sz="2000" baseline="30000" smtClean="0">
                <a:cs typeface="Arial" pitchFamily="34" charset="0"/>
              </a:rPr>
              <a:t>(3)</a:t>
            </a:r>
            <a:r>
              <a:rPr lang="en-US" altLang="en-US" sz="2000" smtClean="0">
                <a:cs typeface="Arial" pitchFamily="34" charset="0"/>
              </a:rPr>
              <a:t> = -0.64, and a</a:t>
            </a:r>
            <a:r>
              <a:rPr lang="en-US" altLang="en-US" sz="2000" baseline="-25000" smtClean="0">
                <a:cs typeface="Arial" pitchFamily="34" charset="0"/>
              </a:rPr>
              <a:t>3</a:t>
            </a:r>
            <a:r>
              <a:rPr lang="en-US" altLang="en-US" sz="2000" baseline="30000" smtClean="0">
                <a:cs typeface="Arial" pitchFamily="34" charset="0"/>
              </a:rPr>
              <a:t>(3)</a:t>
            </a:r>
            <a:r>
              <a:rPr lang="en-US" altLang="en-US" sz="2000" smtClean="0">
                <a:cs typeface="Arial" pitchFamily="34" charset="0"/>
              </a:rPr>
              <a:t> = 0.576</a:t>
            </a:r>
          </a:p>
          <a:p>
            <a:pPr>
              <a:buFontTx/>
              <a:buNone/>
            </a:pPr>
            <a:r>
              <a:rPr lang="en-US" altLang="en-US" sz="2000" smtClean="0">
                <a:cs typeface="Arial" pitchFamily="34" charset="0"/>
              </a:rPr>
              <a:t>The k-parameter can be computed as follow:</a:t>
            </a:r>
          </a:p>
          <a:p>
            <a:pPr>
              <a:buFontTx/>
              <a:buNone/>
            </a:pPr>
            <a:r>
              <a:rPr lang="en-US" altLang="en-US" sz="2000" smtClean="0">
                <a:cs typeface="Arial" pitchFamily="34" charset="0"/>
              </a:rPr>
              <a:t>			k</a:t>
            </a:r>
            <a:r>
              <a:rPr lang="en-US" altLang="en-US" sz="2000" baseline="-25000" smtClean="0">
                <a:cs typeface="Arial" pitchFamily="34" charset="0"/>
              </a:rPr>
              <a:t>3</a:t>
            </a:r>
            <a:r>
              <a:rPr lang="en-US" altLang="en-US" sz="2000" smtClean="0">
                <a:cs typeface="Arial" pitchFamily="34" charset="0"/>
              </a:rPr>
              <a:t> = a</a:t>
            </a:r>
            <a:r>
              <a:rPr lang="en-US" altLang="en-US" sz="2000" baseline="-25000" smtClean="0">
                <a:cs typeface="Arial" pitchFamily="34" charset="0"/>
              </a:rPr>
              <a:t>3</a:t>
            </a:r>
            <a:r>
              <a:rPr lang="en-US" altLang="en-US" sz="2000" baseline="30000" smtClean="0">
                <a:cs typeface="Arial" pitchFamily="34" charset="0"/>
              </a:rPr>
              <a:t>(3)</a:t>
            </a:r>
            <a:r>
              <a:rPr lang="en-US" altLang="en-US" sz="2000" smtClean="0">
                <a:cs typeface="Arial" pitchFamily="34" charset="0"/>
              </a:rPr>
              <a:t> = 0.576</a:t>
            </a:r>
          </a:p>
          <a:p>
            <a:pPr>
              <a:buFontTx/>
              <a:buNone/>
            </a:pPr>
            <a:r>
              <a:rPr lang="en-US" altLang="en-US" sz="2000" smtClean="0">
                <a:cs typeface="Arial" pitchFamily="34" charset="0"/>
              </a:rPr>
              <a:t>a</a:t>
            </a:r>
            <a:r>
              <a:rPr lang="en-US" altLang="en-US" sz="2000" baseline="-25000" smtClean="0">
                <a:cs typeface="Arial" pitchFamily="34" charset="0"/>
              </a:rPr>
              <a:t>1</a:t>
            </a:r>
            <a:r>
              <a:rPr lang="en-US" altLang="en-US" sz="2000" baseline="30000" smtClean="0">
                <a:cs typeface="Arial" pitchFamily="34" charset="0"/>
              </a:rPr>
              <a:t>(2)</a:t>
            </a:r>
            <a:r>
              <a:rPr lang="en-US" altLang="en-US" sz="2000" smtClean="0">
                <a:cs typeface="Arial" pitchFamily="34" charset="0"/>
              </a:rPr>
              <a:t> = </a:t>
            </a:r>
            <a:r>
              <a:rPr lang="en-US" altLang="en-US" sz="1800" smtClean="0"/>
              <a:t>[a</a:t>
            </a:r>
            <a:r>
              <a:rPr lang="en-US" altLang="en-US" sz="1800" baseline="-25000" smtClean="0"/>
              <a:t>1</a:t>
            </a:r>
            <a:r>
              <a:rPr lang="en-US" altLang="en-US" sz="1800" baseline="30000" smtClean="0"/>
              <a:t>(3)</a:t>
            </a:r>
            <a:r>
              <a:rPr lang="en-US" altLang="en-US" sz="1800" smtClean="0"/>
              <a:t> + k</a:t>
            </a:r>
            <a:r>
              <a:rPr lang="en-US" altLang="en-US" sz="1800" baseline="-25000" smtClean="0"/>
              <a:t>3</a:t>
            </a:r>
            <a:r>
              <a:rPr lang="en-US" altLang="en-US" sz="1800" smtClean="0"/>
              <a:t>a</a:t>
            </a:r>
            <a:r>
              <a:rPr lang="en-US" altLang="en-US" sz="1800" baseline="-25000" smtClean="0"/>
              <a:t>2</a:t>
            </a:r>
            <a:r>
              <a:rPr lang="en-US" altLang="en-US" sz="1800" baseline="30000" smtClean="0"/>
              <a:t>(3)</a:t>
            </a:r>
            <a:r>
              <a:rPr lang="en-US" altLang="en-US" sz="1800" smtClean="0"/>
              <a:t>]/[1 – k</a:t>
            </a:r>
            <a:r>
              <a:rPr lang="en-US" altLang="en-US" sz="1800" baseline="-25000" smtClean="0"/>
              <a:t>3</a:t>
            </a:r>
            <a:r>
              <a:rPr lang="en-US" altLang="en-US" sz="1800" baseline="30000" smtClean="0"/>
              <a:t>2</a:t>
            </a:r>
            <a:r>
              <a:rPr lang="en-US" altLang="en-US" sz="1800" smtClean="0"/>
              <a:t>] = 0.79518245</a:t>
            </a:r>
          </a:p>
          <a:p>
            <a:pPr>
              <a:buFontTx/>
              <a:buNone/>
            </a:pPr>
            <a:r>
              <a:rPr lang="en-US" altLang="en-US" sz="2000" smtClean="0">
                <a:cs typeface="Arial" pitchFamily="34" charset="0"/>
              </a:rPr>
              <a:t>a</a:t>
            </a:r>
            <a:r>
              <a:rPr lang="en-US" altLang="en-US" sz="2000" baseline="-25000" smtClean="0">
                <a:cs typeface="Arial" pitchFamily="34" charset="0"/>
              </a:rPr>
              <a:t>2</a:t>
            </a:r>
            <a:r>
              <a:rPr lang="en-US" altLang="en-US" sz="2000" baseline="30000" smtClean="0">
                <a:cs typeface="Arial" pitchFamily="34" charset="0"/>
              </a:rPr>
              <a:t>(2)</a:t>
            </a:r>
            <a:r>
              <a:rPr lang="en-US" altLang="en-US" sz="2000" smtClean="0">
                <a:cs typeface="Arial" pitchFamily="34" charset="0"/>
              </a:rPr>
              <a:t> = </a:t>
            </a:r>
            <a:r>
              <a:rPr lang="en-US" altLang="en-US" sz="1800" smtClean="0"/>
              <a:t>[a</a:t>
            </a:r>
            <a:r>
              <a:rPr lang="en-US" altLang="en-US" sz="1800" baseline="-25000" smtClean="0"/>
              <a:t>2</a:t>
            </a:r>
            <a:r>
              <a:rPr lang="en-US" altLang="en-US" sz="1800" baseline="30000" smtClean="0"/>
              <a:t>(3)</a:t>
            </a:r>
            <a:r>
              <a:rPr lang="en-US" altLang="en-US" sz="1800" smtClean="0"/>
              <a:t> + k</a:t>
            </a:r>
            <a:r>
              <a:rPr lang="en-US" altLang="en-US" sz="1800" baseline="-25000" smtClean="0"/>
              <a:t>3</a:t>
            </a:r>
            <a:r>
              <a:rPr lang="en-US" altLang="en-US" sz="1800" smtClean="0"/>
              <a:t>a</a:t>
            </a:r>
            <a:r>
              <a:rPr lang="en-US" altLang="en-US" sz="1800" baseline="-25000" smtClean="0"/>
              <a:t>1</a:t>
            </a:r>
            <a:r>
              <a:rPr lang="en-US" altLang="en-US" sz="1800" baseline="30000" smtClean="0"/>
              <a:t>(3)</a:t>
            </a:r>
            <a:r>
              <a:rPr lang="en-US" altLang="en-US" sz="1800" smtClean="0"/>
              <a:t>]/[1 – k</a:t>
            </a:r>
            <a:r>
              <a:rPr lang="en-US" altLang="en-US" sz="1800" baseline="-25000" smtClean="0"/>
              <a:t>3</a:t>
            </a:r>
            <a:r>
              <a:rPr lang="en-US" altLang="en-US" sz="1800" baseline="30000" smtClean="0"/>
              <a:t>2</a:t>
            </a:r>
            <a:r>
              <a:rPr lang="en-US" altLang="en-US" sz="1800" smtClean="0"/>
              <a:t>] = - 0.18197491</a:t>
            </a:r>
          </a:p>
          <a:p>
            <a:pPr>
              <a:buFontTx/>
              <a:buNone/>
            </a:pPr>
            <a:r>
              <a:rPr lang="en-US" altLang="en-US" sz="2000" smtClean="0">
                <a:cs typeface="Arial" pitchFamily="34" charset="0"/>
              </a:rPr>
              <a:t>			k</a:t>
            </a:r>
            <a:r>
              <a:rPr lang="en-US" altLang="en-US" sz="2000" baseline="-25000" smtClean="0">
                <a:cs typeface="Arial" pitchFamily="34" charset="0"/>
              </a:rPr>
              <a:t>2</a:t>
            </a:r>
            <a:r>
              <a:rPr lang="en-US" altLang="en-US" sz="2000" smtClean="0">
                <a:cs typeface="Arial" pitchFamily="34" charset="0"/>
              </a:rPr>
              <a:t> = a</a:t>
            </a:r>
            <a:r>
              <a:rPr lang="en-US" altLang="en-US" sz="2000" baseline="-25000" smtClean="0">
                <a:cs typeface="Arial" pitchFamily="34" charset="0"/>
              </a:rPr>
              <a:t>2</a:t>
            </a:r>
            <a:r>
              <a:rPr lang="en-US" altLang="en-US" sz="2000" baseline="30000" smtClean="0">
                <a:cs typeface="Arial" pitchFamily="34" charset="0"/>
              </a:rPr>
              <a:t>(2)</a:t>
            </a:r>
            <a:r>
              <a:rPr lang="en-US" altLang="en-US" sz="2000" smtClean="0">
                <a:cs typeface="Arial" pitchFamily="34" charset="0"/>
              </a:rPr>
              <a:t> = </a:t>
            </a:r>
            <a:r>
              <a:rPr lang="en-US" altLang="en-US" sz="1800" smtClean="0"/>
              <a:t>- 0.18197491</a:t>
            </a:r>
          </a:p>
          <a:p>
            <a:pPr>
              <a:buFontTx/>
              <a:buNone/>
            </a:pPr>
            <a:r>
              <a:rPr lang="en-US" altLang="en-US" sz="2000" smtClean="0">
                <a:cs typeface="Arial" pitchFamily="34" charset="0"/>
              </a:rPr>
              <a:t>a</a:t>
            </a:r>
            <a:r>
              <a:rPr lang="en-US" altLang="en-US" sz="2000" baseline="-25000" smtClean="0">
                <a:cs typeface="Arial" pitchFamily="34" charset="0"/>
              </a:rPr>
              <a:t>1</a:t>
            </a:r>
            <a:r>
              <a:rPr lang="en-US" altLang="en-US" sz="2000" baseline="30000" smtClean="0">
                <a:cs typeface="Arial" pitchFamily="34" charset="0"/>
              </a:rPr>
              <a:t>(1)</a:t>
            </a:r>
            <a:r>
              <a:rPr lang="en-US" altLang="en-US" sz="2000" smtClean="0">
                <a:cs typeface="Arial" pitchFamily="34" charset="0"/>
              </a:rPr>
              <a:t> = </a:t>
            </a:r>
            <a:r>
              <a:rPr lang="en-US" altLang="en-US" sz="1800" smtClean="0"/>
              <a:t>[a</a:t>
            </a:r>
            <a:r>
              <a:rPr lang="en-US" altLang="en-US" sz="1800" baseline="-25000" smtClean="0"/>
              <a:t>1</a:t>
            </a:r>
            <a:r>
              <a:rPr lang="en-US" altLang="en-US" sz="1800" baseline="30000" smtClean="0"/>
              <a:t>(2)</a:t>
            </a:r>
            <a:r>
              <a:rPr lang="en-US" altLang="en-US" sz="1800" smtClean="0"/>
              <a:t> + k</a:t>
            </a:r>
            <a:r>
              <a:rPr lang="en-US" altLang="en-US" sz="1800" baseline="-25000" smtClean="0"/>
              <a:t>2</a:t>
            </a:r>
            <a:r>
              <a:rPr lang="en-US" altLang="en-US" sz="1800" smtClean="0"/>
              <a:t>a</a:t>
            </a:r>
            <a:r>
              <a:rPr lang="en-US" altLang="en-US" sz="1800" baseline="-25000" smtClean="0"/>
              <a:t>1</a:t>
            </a:r>
            <a:r>
              <a:rPr lang="en-US" altLang="en-US" sz="1800" baseline="30000" smtClean="0"/>
              <a:t>(2)</a:t>
            </a:r>
            <a:r>
              <a:rPr lang="en-US" altLang="en-US" sz="1800" smtClean="0"/>
              <a:t>]/[1 – k</a:t>
            </a:r>
            <a:r>
              <a:rPr lang="en-US" altLang="en-US" sz="1800" baseline="-25000" smtClean="0"/>
              <a:t>2</a:t>
            </a:r>
            <a:r>
              <a:rPr lang="en-US" altLang="en-US" sz="1800" baseline="30000" smtClean="0"/>
              <a:t>2</a:t>
            </a:r>
            <a:r>
              <a:rPr lang="en-US" altLang="en-US" sz="1800" smtClean="0"/>
              <a:t>] = 0.67275747</a:t>
            </a:r>
          </a:p>
          <a:p>
            <a:pPr>
              <a:buFontTx/>
              <a:buNone/>
            </a:pPr>
            <a:r>
              <a:rPr lang="en-US" altLang="en-US" sz="2000" smtClean="0">
                <a:cs typeface="Arial" pitchFamily="34" charset="0"/>
              </a:rPr>
              <a:t>			k</a:t>
            </a:r>
            <a:r>
              <a:rPr lang="en-US" altLang="en-US" sz="2000" baseline="-25000" smtClean="0">
                <a:cs typeface="Arial" pitchFamily="34" charset="0"/>
              </a:rPr>
              <a:t>1</a:t>
            </a:r>
            <a:r>
              <a:rPr lang="en-US" altLang="en-US" sz="2000" smtClean="0">
                <a:cs typeface="Arial" pitchFamily="34" charset="0"/>
              </a:rPr>
              <a:t> = a</a:t>
            </a:r>
            <a:r>
              <a:rPr lang="en-US" altLang="en-US" sz="2000" baseline="-25000" smtClean="0">
                <a:cs typeface="Arial" pitchFamily="34" charset="0"/>
              </a:rPr>
              <a:t>1</a:t>
            </a:r>
            <a:r>
              <a:rPr lang="en-US" altLang="en-US" sz="2000" baseline="30000" smtClean="0">
                <a:cs typeface="Arial" pitchFamily="34" charset="0"/>
              </a:rPr>
              <a:t>(1)</a:t>
            </a:r>
            <a:r>
              <a:rPr lang="en-US" altLang="en-US" sz="2000" smtClean="0">
                <a:cs typeface="Arial" pitchFamily="34" charset="0"/>
              </a:rPr>
              <a:t> = </a:t>
            </a:r>
            <a:r>
              <a:rPr lang="en-US" altLang="en-US" sz="1800" smtClean="0"/>
              <a:t>0.67275747</a:t>
            </a:r>
          </a:p>
        </p:txBody>
      </p:sp>
      <p:sp>
        <p:nvSpPr>
          <p:cNvPr id="276484" name="Slide Number Placeholder 5"/>
          <p:cNvSpPr>
            <a:spLocks noGrp="1"/>
          </p:cNvSpPr>
          <p:nvPr>
            <p:ph type="sldNum" sz="quarter" idx="12"/>
          </p:nvPr>
        </p:nvSpPr>
        <p:spPr>
          <a:noFill/>
        </p:spPr>
        <p:txBody>
          <a:bodyPr/>
          <a:lstStyle/>
          <a:p>
            <a:fld id="{2727858E-8967-4265-A1B1-AED6AF28D6D3}" type="slidenum">
              <a:rPr lang="en-US" altLang="en-US" smtClean="0"/>
              <a:pPr/>
              <a:t>37</a:t>
            </a:fld>
            <a:endParaRPr lang="en-US" alt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Oval 2"/>
          <p:cNvSpPr>
            <a:spLocks noChangeArrowheads="1"/>
          </p:cNvSpPr>
          <p:nvPr/>
        </p:nvSpPr>
        <p:spPr bwMode="auto">
          <a:xfrm>
            <a:off x="1219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07" name="Line 3"/>
          <p:cNvSpPr>
            <a:spLocks noChangeShapeType="1"/>
          </p:cNvSpPr>
          <p:nvPr/>
        </p:nvSpPr>
        <p:spPr bwMode="auto">
          <a:xfrm>
            <a:off x="1371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08" name="Oval 4"/>
          <p:cNvSpPr>
            <a:spLocks noChangeArrowheads="1"/>
          </p:cNvSpPr>
          <p:nvPr/>
        </p:nvSpPr>
        <p:spPr bwMode="auto">
          <a:xfrm>
            <a:off x="1981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09" name="Line 5"/>
          <p:cNvSpPr>
            <a:spLocks noChangeShapeType="1"/>
          </p:cNvSpPr>
          <p:nvPr/>
        </p:nvSpPr>
        <p:spPr bwMode="auto">
          <a:xfrm>
            <a:off x="2133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10" name="Oval 6"/>
          <p:cNvSpPr>
            <a:spLocks noChangeArrowheads="1"/>
          </p:cNvSpPr>
          <p:nvPr/>
        </p:nvSpPr>
        <p:spPr bwMode="auto">
          <a:xfrm>
            <a:off x="2743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11" name="Line 7"/>
          <p:cNvSpPr>
            <a:spLocks noChangeShapeType="1"/>
          </p:cNvSpPr>
          <p:nvPr/>
        </p:nvSpPr>
        <p:spPr bwMode="auto">
          <a:xfrm>
            <a:off x="2895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12" name="Oval 8"/>
          <p:cNvSpPr>
            <a:spLocks noChangeArrowheads="1"/>
          </p:cNvSpPr>
          <p:nvPr/>
        </p:nvSpPr>
        <p:spPr bwMode="auto">
          <a:xfrm>
            <a:off x="3505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13" name="Line 9"/>
          <p:cNvSpPr>
            <a:spLocks noChangeShapeType="1"/>
          </p:cNvSpPr>
          <p:nvPr/>
        </p:nvSpPr>
        <p:spPr bwMode="auto">
          <a:xfrm>
            <a:off x="3657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14" name="Oval 10"/>
          <p:cNvSpPr>
            <a:spLocks noChangeArrowheads="1"/>
          </p:cNvSpPr>
          <p:nvPr/>
        </p:nvSpPr>
        <p:spPr bwMode="auto">
          <a:xfrm>
            <a:off x="4267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15" name="Oval 11"/>
          <p:cNvSpPr>
            <a:spLocks noChangeArrowheads="1"/>
          </p:cNvSpPr>
          <p:nvPr/>
        </p:nvSpPr>
        <p:spPr bwMode="auto">
          <a:xfrm>
            <a:off x="1981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16" name="Line 12"/>
          <p:cNvSpPr>
            <a:spLocks noChangeShapeType="1"/>
          </p:cNvSpPr>
          <p:nvPr/>
        </p:nvSpPr>
        <p:spPr bwMode="auto">
          <a:xfrm>
            <a:off x="2133600" y="2743200"/>
            <a:ext cx="609600" cy="0"/>
          </a:xfrm>
          <a:prstGeom prst="line">
            <a:avLst/>
          </a:prstGeom>
          <a:noFill/>
          <a:ln w="28575">
            <a:solidFill>
              <a:srgbClr val="FF0000"/>
            </a:solidFill>
            <a:round/>
            <a:headEnd/>
            <a:tailEnd type="triangle" w="med" len="med"/>
          </a:ln>
        </p:spPr>
        <p:txBody>
          <a:bodyPr wrap="none"/>
          <a:lstStyle/>
          <a:p>
            <a:endParaRPr lang="en-US"/>
          </a:p>
        </p:txBody>
      </p:sp>
      <p:sp>
        <p:nvSpPr>
          <p:cNvPr id="277517" name="Oval 13"/>
          <p:cNvSpPr>
            <a:spLocks noChangeArrowheads="1"/>
          </p:cNvSpPr>
          <p:nvPr/>
        </p:nvSpPr>
        <p:spPr bwMode="auto">
          <a:xfrm>
            <a:off x="2743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18" name="Line 14"/>
          <p:cNvSpPr>
            <a:spLocks noChangeShapeType="1"/>
          </p:cNvSpPr>
          <p:nvPr/>
        </p:nvSpPr>
        <p:spPr bwMode="auto">
          <a:xfrm>
            <a:off x="2895600" y="2743200"/>
            <a:ext cx="609600" cy="0"/>
          </a:xfrm>
          <a:prstGeom prst="line">
            <a:avLst/>
          </a:prstGeom>
          <a:noFill/>
          <a:ln w="28575">
            <a:solidFill>
              <a:srgbClr val="2A4FAC"/>
            </a:solidFill>
            <a:round/>
            <a:headEnd/>
            <a:tailEnd type="triangle" w="med" len="med"/>
          </a:ln>
        </p:spPr>
        <p:txBody>
          <a:bodyPr wrap="none"/>
          <a:lstStyle/>
          <a:p>
            <a:endParaRPr lang="en-US"/>
          </a:p>
        </p:txBody>
      </p:sp>
      <p:sp>
        <p:nvSpPr>
          <p:cNvPr id="277519" name="Oval 15"/>
          <p:cNvSpPr>
            <a:spLocks noChangeArrowheads="1"/>
          </p:cNvSpPr>
          <p:nvPr/>
        </p:nvSpPr>
        <p:spPr bwMode="auto">
          <a:xfrm>
            <a:off x="3505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20" name="Oval 16"/>
          <p:cNvSpPr>
            <a:spLocks noChangeArrowheads="1"/>
          </p:cNvSpPr>
          <p:nvPr/>
        </p:nvSpPr>
        <p:spPr bwMode="auto">
          <a:xfrm>
            <a:off x="4267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21" name="Line 17"/>
          <p:cNvSpPr>
            <a:spLocks noChangeShapeType="1"/>
          </p:cNvSpPr>
          <p:nvPr/>
        </p:nvSpPr>
        <p:spPr bwMode="auto">
          <a:xfrm>
            <a:off x="2057400" y="1905000"/>
            <a:ext cx="0" cy="762000"/>
          </a:xfrm>
          <a:prstGeom prst="line">
            <a:avLst/>
          </a:prstGeom>
          <a:noFill/>
          <a:ln w="28575">
            <a:solidFill>
              <a:srgbClr val="993300"/>
            </a:solidFill>
            <a:round/>
            <a:headEnd/>
            <a:tailEnd type="triangle" w="med" len="med"/>
          </a:ln>
        </p:spPr>
        <p:txBody>
          <a:bodyPr wrap="none"/>
          <a:lstStyle/>
          <a:p>
            <a:endParaRPr lang="en-US"/>
          </a:p>
        </p:txBody>
      </p:sp>
      <p:sp>
        <p:nvSpPr>
          <p:cNvPr id="277522" name="Line 18"/>
          <p:cNvSpPr>
            <a:spLocks noChangeShapeType="1"/>
          </p:cNvSpPr>
          <p:nvPr/>
        </p:nvSpPr>
        <p:spPr bwMode="auto">
          <a:xfrm>
            <a:off x="2895600" y="1905000"/>
            <a:ext cx="609600" cy="762000"/>
          </a:xfrm>
          <a:prstGeom prst="line">
            <a:avLst/>
          </a:prstGeom>
          <a:noFill/>
          <a:ln w="28575">
            <a:solidFill>
              <a:srgbClr val="993300"/>
            </a:solidFill>
            <a:round/>
            <a:headEnd/>
            <a:tailEnd type="triangle" w="med" len="med"/>
          </a:ln>
        </p:spPr>
        <p:txBody>
          <a:bodyPr wrap="none"/>
          <a:lstStyle/>
          <a:p>
            <a:endParaRPr lang="en-US"/>
          </a:p>
        </p:txBody>
      </p:sp>
      <p:sp>
        <p:nvSpPr>
          <p:cNvPr id="277523" name="Line 19"/>
          <p:cNvSpPr>
            <a:spLocks noChangeShapeType="1"/>
          </p:cNvSpPr>
          <p:nvPr/>
        </p:nvSpPr>
        <p:spPr bwMode="auto">
          <a:xfrm>
            <a:off x="4419600" y="1905000"/>
            <a:ext cx="609600" cy="762000"/>
          </a:xfrm>
          <a:prstGeom prst="line">
            <a:avLst/>
          </a:prstGeom>
          <a:noFill/>
          <a:ln w="28575">
            <a:solidFill>
              <a:srgbClr val="993300"/>
            </a:solidFill>
            <a:round/>
            <a:headEnd/>
            <a:tailEnd type="triangle" w="med" len="med"/>
          </a:ln>
        </p:spPr>
        <p:txBody>
          <a:bodyPr wrap="none"/>
          <a:lstStyle/>
          <a:p>
            <a:endParaRPr lang="en-US"/>
          </a:p>
        </p:txBody>
      </p:sp>
      <p:sp>
        <p:nvSpPr>
          <p:cNvPr id="277524" name="Line 20"/>
          <p:cNvSpPr>
            <a:spLocks noChangeShapeType="1"/>
          </p:cNvSpPr>
          <p:nvPr/>
        </p:nvSpPr>
        <p:spPr bwMode="auto">
          <a:xfrm>
            <a:off x="4419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25" name="Oval 21"/>
          <p:cNvSpPr>
            <a:spLocks noChangeArrowheads="1"/>
          </p:cNvSpPr>
          <p:nvPr/>
        </p:nvSpPr>
        <p:spPr bwMode="auto">
          <a:xfrm>
            <a:off x="5029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26" name="Line 22"/>
          <p:cNvSpPr>
            <a:spLocks noChangeShapeType="1"/>
          </p:cNvSpPr>
          <p:nvPr/>
        </p:nvSpPr>
        <p:spPr bwMode="auto">
          <a:xfrm>
            <a:off x="4419600" y="2743200"/>
            <a:ext cx="609600" cy="0"/>
          </a:xfrm>
          <a:prstGeom prst="line">
            <a:avLst/>
          </a:prstGeom>
          <a:noFill/>
          <a:ln w="28575">
            <a:solidFill>
              <a:srgbClr val="2A4FAC"/>
            </a:solidFill>
            <a:round/>
            <a:headEnd/>
            <a:tailEnd type="triangle" w="med" len="med"/>
          </a:ln>
        </p:spPr>
        <p:txBody>
          <a:bodyPr wrap="none"/>
          <a:lstStyle/>
          <a:p>
            <a:endParaRPr lang="en-US"/>
          </a:p>
        </p:txBody>
      </p:sp>
      <p:sp>
        <p:nvSpPr>
          <p:cNvPr id="277527" name="Oval 23"/>
          <p:cNvSpPr>
            <a:spLocks noChangeArrowheads="1"/>
          </p:cNvSpPr>
          <p:nvPr/>
        </p:nvSpPr>
        <p:spPr bwMode="auto">
          <a:xfrm>
            <a:off x="5029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28" name="Line 24"/>
          <p:cNvSpPr>
            <a:spLocks noChangeShapeType="1"/>
          </p:cNvSpPr>
          <p:nvPr/>
        </p:nvSpPr>
        <p:spPr bwMode="auto">
          <a:xfrm flipV="1">
            <a:off x="2895600" y="1905000"/>
            <a:ext cx="609600" cy="762000"/>
          </a:xfrm>
          <a:prstGeom prst="line">
            <a:avLst/>
          </a:prstGeom>
          <a:noFill/>
          <a:ln w="28575">
            <a:solidFill>
              <a:srgbClr val="2A4FAC"/>
            </a:solidFill>
            <a:round/>
            <a:headEnd/>
            <a:tailEnd type="triangle" w="med" len="med"/>
          </a:ln>
        </p:spPr>
        <p:txBody>
          <a:bodyPr wrap="none"/>
          <a:lstStyle/>
          <a:p>
            <a:endParaRPr lang="en-US"/>
          </a:p>
        </p:txBody>
      </p:sp>
      <p:sp>
        <p:nvSpPr>
          <p:cNvPr id="277529" name="Line 25"/>
          <p:cNvSpPr>
            <a:spLocks noChangeShapeType="1"/>
          </p:cNvSpPr>
          <p:nvPr/>
        </p:nvSpPr>
        <p:spPr bwMode="auto">
          <a:xfrm flipV="1">
            <a:off x="4419600" y="1905000"/>
            <a:ext cx="609600" cy="762000"/>
          </a:xfrm>
          <a:prstGeom prst="line">
            <a:avLst/>
          </a:prstGeom>
          <a:noFill/>
          <a:ln w="28575">
            <a:solidFill>
              <a:srgbClr val="2A4FAC"/>
            </a:solidFill>
            <a:round/>
            <a:headEnd/>
            <a:tailEnd type="triangle" w="med" len="med"/>
          </a:ln>
        </p:spPr>
        <p:txBody>
          <a:bodyPr wrap="none"/>
          <a:lstStyle/>
          <a:p>
            <a:endParaRPr lang="en-US"/>
          </a:p>
        </p:txBody>
      </p:sp>
      <p:sp>
        <p:nvSpPr>
          <p:cNvPr id="277530" name="Line 26"/>
          <p:cNvSpPr>
            <a:spLocks noChangeShapeType="1"/>
          </p:cNvSpPr>
          <p:nvPr/>
        </p:nvSpPr>
        <p:spPr bwMode="auto">
          <a:xfrm>
            <a:off x="3657600" y="2743200"/>
            <a:ext cx="609600" cy="0"/>
          </a:xfrm>
          <a:prstGeom prst="line">
            <a:avLst/>
          </a:prstGeom>
          <a:noFill/>
          <a:ln w="28575">
            <a:solidFill>
              <a:srgbClr val="FF0000"/>
            </a:solidFill>
            <a:round/>
            <a:headEnd/>
            <a:tailEnd type="triangle" w="med" len="med"/>
          </a:ln>
        </p:spPr>
        <p:txBody>
          <a:bodyPr wrap="none"/>
          <a:lstStyle/>
          <a:p>
            <a:endParaRPr lang="en-US"/>
          </a:p>
        </p:txBody>
      </p:sp>
      <p:sp>
        <p:nvSpPr>
          <p:cNvPr id="277531" name="Text Box 27"/>
          <p:cNvSpPr txBox="1">
            <a:spLocks noChangeArrowheads="1"/>
          </p:cNvSpPr>
          <p:nvPr/>
        </p:nvSpPr>
        <p:spPr bwMode="auto">
          <a:xfrm>
            <a:off x="2133600" y="27432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77532" name="Text Box 28"/>
          <p:cNvSpPr txBox="1">
            <a:spLocks noChangeArrowheads="1"/>
          </p:cNvSpPr>
          <p:nvPr/>
        </p:nvSpPr>
        <p:spPr bwMode="auto">
          <a:xfrm>
            <a:off x="3657600" y="28194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77533" name="Text Box 29"/>
          <p:cNvSpPr txBox="1">
            <a:spLocks noChangeArrowheads="1"/>
          </p:cNvSpPr>
          <p:nvPr/>
        </p:nvSpPr>
        <p:spPr bwMode="auto">
          <a:xfrm>
            <a:off x="2209800" y="2286000"/>
            <a:ext cx="990600" cy="304800"/>
          </a:xfrm>
          <a:prstGeom prst="rect">
            <a:avLst/>
          </a:prstGeom>
          <a:noFill/>
          <a:ln w="12700">
            <a:noFill/>
            <a:miter lim="800000"/>
            <a:headEnd/>
            <a:tailEnd/>
          </a:ln>
        </p:spPr>
        <p:txBody>
          <a:bodyPr>
            <a:spAutoFit/>
          </a:bodyPr>
          <a:lstStyle/>
          <a:p>
            <a:pPr eaLnBrk="1" hangingPunct="1"/>
            <a:r>
              <a:rPr lang="en-US" altLang="en-US" sz="1400">
                <a:latin typeface="Comic Sans MS" pitchFamily="66" charset="0"/>
                <a:cs typeface="Angsana New" pitchFamily="18" charset="-34"/>
              </a:rPr>
              <a:t>-0.6728</a:t>
            </a:r>
            <a:endParaRPr lang="en-US" altLang="en-US" sz="1400" baseline="-25000">
              <a:latin typeface="Comic Sans MS" pitchFamily="66" charset="0"/>
              <a:cs typeface="Angsana New" pitchFamily="18" charset="-34"/>
            </a:endParaRPr>
          </a:p>
        </p:txBody>
      </p:sp>
      <p:sp>
        <p:nvSpPr>
          <p:cNvPr id="277534" name="Text Box 30"/>
          <p:cNvSpPr txBox="1">
            <a:spLocks noChangeArrowheads="1"/>
          </p:cNvSpPr>
          <p:nvPr/>
        </p:nvSpPr>
        <p:spPr bwMode="auto">
          <a:xfrm>
            <a:off x="2209800" y="1954213"/>
            <a:ext cx="842963" cy="304800"/>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-0.6728</a:t>
            </a:r>
            <a:endParaRPr lang="en-US" altLang="en-US" sz="1400" baseline="-25000">
              <a:latin typeface="Comic Sans MS" pitchFamily="66" charset="0"/>
              <a:cs typeface="Angsana New" pitchFamily="18" charset="-34"/>
            </a:endParaRPr>
          </a:p>
        </p:txBody>
      </p:sp>
      <p:sp>
        <p:nvSpPr>
          <p:cNvPr id="277535" name="Text Box 31"/>
          <p:cNvSpPr txBox="1">
            <a:spLocks noChangeArrowheads="1"/>
          </p:cNvSpPr>
          <p:nvPr/>
        </p:nvSpPr>
        <p:spPr bwMode="auto">
          <a:xfrm>
            <a:off x="3886200" y="2286000"/>
            <a:ext cx="717550" cy="304800"/>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+0.182</a:t>
            </a:r>
            <a:endParaRPr lang="en-US" altLang="en-US" sz="1400" baseline="-25000">
              <a:latin typeface="Comic Sans MS" pitchFamily="66" charset="0"/>
              <a:cs typeface="Angsana New" pitchFamily="18" charset="-34"/>
            </a:endParaRPr>
          </a:p>
        </p:txBody>
      </p:sp>
      <p:sp>
        <p:nvSpPr>
          <p:cNvPr id="277536" name="Text Box 32"/>
          <p:cNvSpPr txBox="1">
            <a:spLocks noChangeArrowheads="1"/>
          </p:cNvSpPr>
          <p:nvPr/>
        </p:nvSpPr>
        <p:spPr bwMode="auto">
          <a:xfrm>
            <a:off x="3886200" y="1981200"/>
            <a:ext cx="717550" cy="304800"/>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+0.182</a:t>
            </a:r>
            <a:endParaRPr lang="en-US" altLang="en-US" sz="1400" baseline="-25000">
              <a:latin typeface="Comic Sans MS" pitchFamily="66" charset="0"/>
              <a:cs typeface="Angsana New" pitchFamily="18" charset="-34"/>
            </a:endParaRPr>
          </a:p>
        </p:txBody>
      </p:sp>
      <p:sp>
        <p:nvSpPr>
          <p:cNvPr id="277537" name="Oval 33"/>
          <p:cNvSpPr>
            <a:spLocks noChangeArrowheads="1"/>
          </p:cNvSpPr>
          <p:nvPr/>
        </p:nvSpPr>
        <p:spPr bwMode="auto">
          <a:xfrm>
            <a:off x="3276600" y="4267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38" name="Line 34"/>
          <p:cNvSpPr>
            <a:spLocks noChangeShapeType="1"/>
          </p:cNvSpPr>
          <p:nvPr/>
        </p:nvSpPr>
        <p:spPr bwMode="auto">
          <a:xfrm>
            <a:off x="3429000" y="43434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39" name="Oval 35"/>
          <p:cNvSpPr>
            <a:spLocks noChangeArrowheads="1"/>
          </p:cNvSpPr>
          <p:nvPr/>
        </p:nvSpPr>
        <p:spPr bwMode="auto">
          <a:xfrm>
            <a:off x="3733800" y="4267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0" name="Oval 36"/>
          <p:cNvSpPr>
            <a:spLocks noChangeArrowheads="1"/>
          </p:cNvSpPr>
          <p:nvPr/>
        </p:nvSpPr>
        <p:spPr bwMode="auto">
          <a:xfrm>
            <a:off x="4191000" y="4267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1" name="Line 37"/>
          <p:cNvSpPr>
            <a:spLocks noChangeShapeType="1"/>
          </p:cNvSpPr>
          <p:nvPr/>
        </p:nvSpPr>
        <p:spPr bwMode="auto">
          <a:xfrm>
            <a:off x="4343400" y="43434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42" name="Oval 38"/>
          <p:cNvSpPr>
            <a:spLocks noChangeArrowheads="1"/>
          </p:cNvSpPr>
          <p:nvPr/>
        </p:nvSpPr>
        <p:spPr bwMode="auto">
          <a:xfrm>
            <a:off x="4648200" y="4267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3" name="Line 39"/>
          <p:cNvSpPr>
            <a:spLocks noChangeShapeType="1"/>
          </p:cNvSpPr>
          <p:nvPr/>
        </p:nvSpPr>
        <p:spPr bwMode="auto">
          <a:xfrm>
            <a:off x="3886200" y="43434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44" name="Line 40"/>
          <p:cNvSpPr>
            <a:spLocks noChangeShapeType="1"/>
          </p:cNvSpPr>
          <p:nvPr/>
        </p:nvSpPr>
        <p:spPr bwMode="auto">
          <a:xfrm>
            <a:off x="4800600" y="43434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45" name="Oval 41"/>
          <p:cNvSpPr>
            <a:spLocks noChangeArrowheads="1"/>
          </p:cNvSpPr>
          <p:nvPr/>
        </p:nvSpPr>
        <p:spPr bwMode="auto">
          <a:xfrm>
            <a:off x="5105400" y="4267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6" name="Oval 42"/>
          <p:cNvSpPr>
            <a:spLocks noChangeArrowheads="1"/>
          </p:cNvSpPr>
          <p:nvPr/>
        </p:nvSpPr>
        <p:spPr bwMode="auto">
          <a:xfrm>
            <a:off x="4191000" y="4800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7" name="Line 43"/>
          <p:cNvSpPr>
            <a:spLocks noChangeShapeType="1"/>
          </p:cNvSpPr>
          <p:nvPr/>
        </p:nvSpPr>
        <p:spPr bwMode="auto">
          <a:xfrm>
            <a:off x="4343400" y="48768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48" name="Oval 44"/>
          <p:cNvSpPr>
            <a:spLocks noChangeArrowheads="1"/>
          </p:cNvSpPr>
          <p:nvPr/>
        </p:nvSpPr>
        <p:spPr bwMode="auto">
          <a:xfrm>
            <a:off x="4648200" y="4800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49" name="Line 45"/>
          <p:cNvSpPr>
            <a:spLocks noChangeShapeType="1"/>
          </p:cNvSpPr>
          <p:nvPr/>
        </p:nvSpPr>
        <p:spPr bwMode="auto">
          <a:xfrm>
            <a:off x="4800600" y="48768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50" name="Oval 46"/>
          <p:cNvSpPr>
            <a:spLocks noChangeArrowheads="1"/>
          </p:cNvSpPr>
          <p:nvPr/>
        </p:nvSpPr>
        <p:spPr bwMode="auto">
          <a:xfrm>
            <a:off x="5105400" y="4800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51" name="Line 47"/>
          <p:cNvSpPr>
            <a:spLocks noChangeShapeType="1"/>
          </p:cNvSpPr>
          <p:nvPr/>
        </p:nvSpPr>
        <p:spPr bwMode="auto">
          <a:xfrm>
            <a:off x="3810000" y="4876800"/>
            <a:ext cx="381000" cy="0"/>
          </a:xfrm>
          <a:prstGeom prst="line">
            <a:avLst/>
          </a:prstGeom>
          <a:noFill/>
          <a:ln w="28575">
            <a:solidFill>
              <a:schemeClr val="tx1"/>
            </a:solidFill>
            <a:round/>
            <a:headEnd/>
            <a:tailEnd type="triangle" w="med" len="med"/>
          </a:ln>
        </p:spPr>
        <p:txBody>
          <a:bodyPr wrap="none"/>
          <a:lstStyle/>
          <a:p>
            <a:endParaRPr lang="en-US"/>
          </a:p>
        </p:txBody>
      </p:sp>
      <p:sp>
        <p:nvSpPr>
          <p:cNvPr id="277552" name="Line 48"/>
          <p:cNvSpPr>
            <a:spLocks noChangeShapeType="1"/>
          </p:cNvSpPr>
          <p:nvPr/>
        </p:nvSpPr>
        <p:spPr bwMode="auto">
          <a:xfrm>
            <a:off x="3810000" y="4419600"/>
            <a:ext cx="0" cy="457200"/>
          </a:xfrm>
          <a:prstGeom prst="line">
            <a:avLst/>
          </a:prstGeom>
          <a:noFill/>
          <a:ln w="28575">
            <a:solidFill>
              <a:schemeClr val="tx1"/>
            </a:solidFill>
            <a:round/>
            <a:headEnd/>
            <a:tailEnd/>
          </a:ln>
        </p:spPr>
        <p:txBody>
          <a:bodyPr wrap="none"/>
          <a:lstStyle/>
          <a:p>
            <a:endParaRPr lang="en-US"/>
          </a:p>
        </p:txBody>
      </p:sp>
      <p:sp>
        <p:nvSpPr>
          <p:cNvPr id="277553" name="Line 49"/>
          <p:cNvSpPr>
            <a:spLocks noChangeShapeType="1"/>
          </p:cNvSpPr>
          <p:nvPr/>
        </p:nvSpPr>
        <p:spPr bwMode="auto">
          <a:xfrm>
            <a:off x="4267200" y="4419600"/>
            <a:ext cx="0" cy="381000"/>
          </a:xfrm>
          <a:prstGeom prst="line">
            <a:avLst/>
          </a:prstGeom>
          <a:noFill/>
          <a:ln w="28575">
            <a:solidFill>
              <a:schemeClr val="tx1"/>
            </a:solidFill>
            <a:round/>
            <a:headEnd/>
            <a:tailEnd type="triangle" w="med" len="med"/>
          </a:ln>
        </p:spPr>
        <p:txBody>
          <a:bodyPr wrap="none"/>
          <a:lstStyle/>
          <a:p>
            <a:endParaRPr lang="en-US"/>
          </a:p>
        </p:txBody>
      </p:sp>
      <p:sp>
        <p:nvSpPr>
          <p:cNvPr id="277554" name="Line 50"/>
          <p:cNvSpPr>
            <a:spLocks noChangeShapeType="1"/>
          </p:cNvSpPr>
          <p:nvPr/>
        </p:nvSpPr>
        <p:spPr bwMode="auto">
          <a:xfrm>
            <a:off x="4724400" y="4419600"/>
            <a:ext cx="0" cy="381000"/>
          </a:xfrm>
          <a:prstGeom prst="line">
            <a:avLst/>
          </a:prstGeom>
          <a:noFill/>
          <a:ln w="28575">
            <a:solidFill>
              <a:schemeClr val="tx1"/>
            </a:solidFill>
            <a:round/>
            <a:headEnd/>
            <a:tailEnd type="triangle" w="med" len="med"/>
          </a:ln>
        </p:spPr>
        <p:txBody>
          <a:bodyPr wrap="none"/>
          <a:lstStyle/>
          <a:p>
            <a:endParaRPr lang="en-US"/>
          </a:p>
        </p:txBody>
      </p:sp>
      <p:sp>
        <p:nvSpPr>
          <p:cNvPr id="277555" name="Line 51"/>
          <p:cNvSpPr>
            <a:spLocks noChangeShapeType="1"/>
          </p:cNvSpPr>
          <p:nvPr/>
        </p:nvSpPr>
        <p:spPr bwMode="auto">
          <a:xfrm>
            <a:off x="5181600" y="4419600"/>
            <a:ext cx="0" cy="381000"/>
          </a:xfrm>
          <a:prstGeom prst="line">
            <a:avLst/>
          </a:prstGeom>
          <a:noFill/>
          <a:ln w="28575">
            <a:solidFill>
              <a:schemeClr val="tx1"/>
            </a:solidFill>
            <a:round/>
            <a:headEnd/>
            <a:tailEnd type="triangle" w="med" len="med"/>
          </a:ln>
        </p:spPr>
        <p:txBody>
          <a:bodyPr wrap="none"/>
          <a:lstStyle/>
          <a:p>
            <a:endParaRPr lang="en-US"/>
          </a:p>
        </p:txBody>
      </p:sp>
      <p:sp>
        <p:nvSpPr>
          <p:cNvPr id="277556" name="Line 52"/>
          <p:cNvSpPr>
            <a:spLocks noChangeShapeType="1"/>
          </p:cNvSpPr>
          <p:nvPr/>
        </p:nvSpPr>
        <p:spPr bwMode="auto">
          <a:xfrm>
            <a:off x="5257800" y="4876800"/>
            <a:ext cx="304800" cy="0"/>
          </a:xfrm>
          <a:prstGeom prst="line">
            <a:avLst/>
          </a:prstGeom>
          <a:noFill/>
          <a:ln w="28575">
            <a:solidFill>
              <a:schemeClr val="tx1"/>
            </a:solidFill>
            <a:round/>
            <a:headEnd/>
            <a:tailEnd type="triangle" w="med" len="med"/>
          </a:ln>
        </p:spPr>
        <p:txBody>
          <a:bodyPr wrap="none"/>
          <a:lstStyle/>
          <a:p>
            <a:endParaRPr lang="en-US"/>
          </a:p>
        </p:txBody>
      </p:sp>
      <p:sp>
        <p:nvSpPr>
          <p:cNvPr id="277557" name="Oval 53"/>
          <p:cNvSpPr>
            <a:spLocks noChangeArrowheads="1"/>
          </p:cNvSpPr>
          <p:nvPr/>
        </p:nvSpPr>
        <p:spPr bwMode="auto">
          <a:xfrm>
            <a:off x="5562600" y="4800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58" name="Text Box 54"/>
          <p:cNvSpPr txBox="1">
            <a:spLocks noChangeArrowheads="1"/>
          </p:cNvSpPr>
          <p:nvPr/>
        </p:nvSpPr>
        <p:spPr bwMode="auto">
          <a:xfrm>
            <a:off x="4191000" y="4419600"/>
            <a:ext cx="1647825" cy="304800"/>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-0.9  0.64  -0.576</a:t>
            </a:r>
          </a:p>
        </p:txBody>
      </p:sp>
      <p:sp>
        <p:nvSpPr>
          <p:cNvPr id="277559" name="Text Box 55"/>
          <p:cNvSpPr txBox="1">
            <a:spLocks noChangeArrowheads="1"/>
          </p:cNvSpPr>
          <p:nvPr/>
        </p:nvSpPr>
        <p:spPr bwMode="auto">
          <a:xfrm>
            <a:off x="3810000" y="3962400"/>
            <a:ext cx="136842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z</a:t>
            </a:r>
            <a:r>
              <a:rPr lang="en-US" altLang="en-US" sz="1600" baseline="30000">
                <a:latin typeface="Comic Sans MS" pitchFamily="66" charset="0"/>
                <a:cs typeface="Angsana New" pitchFamily="18" charset="-34"/>
              </a:rPr>
              <a:t>–1</a:t>
            </a:r>
            <a:r>
              <a:rPr lang="en-US" altLang="en-US" sz="1600">
                <a:latin typeface="Comic Sans MS" pitchFamily="66" charset="0"/>
                <a:cs typeface="Angsana New" pitchFamily="18" charset="-34"/>
              </a:rPr>
              <a:t>    z</a:t>
            </a:r>
            <a:r>
              <a:rPr lang="en-US" altLang="en-US" sz="1600" baseline="30000">
                <a:latin typeface="Comic Sans MS" pitchFamily="66" charset="0"/>
                <a:cs typeface="Angsana New" pitchFamily="18" charset="-34"/>
              </a:rPr>
              <a:t>–1</a:t>
            </a:r>
            <a:r>
              <a:rPr lang="en-US" altLang="en-US" sz="1600">
                <a:latin typeface="Comic Sans MS" pitchFamily="66" charset="0"/>
                <a:cs typeface="Angsana New" pitchFamily="18" charset="-34"/>
              </a:rPr>
              <a:t>    z</a:t>
            </a:r>
            <a:r>
              <a:rPr lang="en-US" altLang="en-US" sz="1600" baseline="30000">
                <a:latin typeface="Comic Sans MS" pitchFamily="66" charset="0"/>
                <a:cs typeface="Angsana New" pitchFamily="18" charset="-34"/>
              </a:rPr>
              <a:t>-1</a:t>
            </a:r>
          </a:p>
        </p:txBody>
      </p:sp>
      <p:sp>
        <p:nvSpPr>
          <p:cNvPr id="277560" name="Text Box 56"/>
          <p:cNvSpPr txBox="1">
            <a:spLocks noChangeArrowheads="1"/>
          </p:cNvSpPr>
          <p:nvPr/>
        </p:nvSpPr>
        <p:spPr bwMode="auto">
          <a:xfrm>
            <a:off x="2667000" y="4191000"/>
            <a:ext cx="563563"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x[n]</a:t>
            </a:r>
          </a:p>
        </p:txBody>
      </p:sp>
      <p:sp>
        <p:nvSpPr>
          <p:cNvPr id="277561" name="Text Box 57"/>
          <p:cNvSpPr txBox="1">
            <a:spLocks noChangeArrowheads="1"/>
          </p:cNvSpPr>
          <p:nvPr/>
        </p:nvSpPr>
        <p:spPr bwMode="auto">
          <a:xfrm>
            <a:off x="5791200" y="4724400"/>
            <a:ext cx="549275" cy="336550"/>
          </a:xfrm>
          <a:prstGeom prst="rect">
            <a:avLst/>
          </a:prstGeom>
          <a:noFill/>
          <a:ln w="12700">
            <a:noFill/>
            <a:miter lim="800000"/>
            <a:headEnd/>
            <a:tailEnd/>
          </a:ln>
        </p:spPr>
        <p:txBody>
          <a:bodyPr wrap="none">
            <a:spAutoFit/>
          </a:bodyPr>
          <a:lstStyle/>
          <a:p>
            <a:pPr eaLnBrk="1" hangingPunct="1"/>
            <a:r>
              <a:rPr lang="en-US" altLang="en-US" sz="1600">
                <a:latin typeface="Comic Sans MS" pitchFamily="66" charset="0"/>
                <a:cs typeface="Angsana New" pitchFamily="18" charset="-34"/>
              </a:rPr>
              <a:t>y[n]</a:t>
            </a:r>
          </a:p>
        </p:txBody>
      </p:sp>
      <p:sp>
        <p:nvSpPr>
          <p:cNvPr id="277562" name="Line 58"/>
          <p:cNvSpPr>
            <a:spLocks noChangeShapeType="1"/>
          </p:cNvSpPr>
          <p:nvPr/>
        </p:nvSpPr>
        <p:spPr bwMode="auto">
          <a:xfrm>
            <a:off x="5181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63" name="Oval 59"/>
          <p:cNvSpPr>
            <a:spLocks noChangeArrowheads="1"/>
          </p:cNvSpPr>
          <p:nvPr/>
        </p:nvSpPr>
        <p:spPr bwMode="auto">
          <a:xfrm>
            <a:off x="5791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64" name="Line 60"/>
          <p:cNvSpPr>
            <a:spLocks noChangeShapeType="1"/>
          </p:cNvSpPr>
          <p:nvPr/>
        </p:nvSpPr>
        <p:spPr bwMode="auto">
          <a:xfrm>
            <a:off x="5943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65" name="Oval 61"/>
          <p:cNvSpPr>
            <a:spLocks noChangeArrowheads="1"/>
          </p:cNvSpPr>
          <p:nvPr/>
        </p:nvSpPr>
        <p:spPr bwMode="auto">
          <a:xfrm>
            <a:off x="6553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66" name="Line 62"/>
          <p:cNvSpPr>
            <a:spLocks noChangeShapeType="1"/>
          </p:cNvSpPr>
          <p:nvPr/>
        </p:nvSpPr>
        <p:spPr bwMode="auto">
          <a:xfrm>
            <a:off x="6705600" y="18288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7567" name="Oval 63"/>
          <p:cNvSpPr>
            <a:spLocks noChangeArrowheads="1"/>
          </p:cNvSpPr>
          <p:nvPr/>
        </p:nvSpPr>
        <p:spPr bwMode="auto">
          <a:xfrm>
            <a:off x="7315200" y="17526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68" name="Oval 64"/>
          <p:cNvSpPr>
            <a:spLocks noChangeArrowheads="1"/>
          </p:cNvSpPr>
          <p:nvPr/>
        </p:nvSpPr>
        <p:spPr bwMode="auto">
          <a:xfrm>
            <a:off x="5791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69" name="Line 65"/>
          <p:cNvSpPr>
            <a:spLocks noChangeShapeType="1"/>
          </p:cNvSpPr>
          <p:nvPr/>
        </p:nvSpPr>
        <p:spPr bwMode="auto">
          <a:xfrm>
            <a:off x="5943600" y="2743200"/>
            <a:ext cx="609600" cy="0"/>
          </a:xfrm>
          <a:prstGeom prst="line">
            <a:avLst/>
          </a:prstGeom>
          <a:noFill/>
          <a:ln w="28575">
            <a:solidFill>
              <a:srgbClr val="2A4FAC"/>
            </a:solidFill>
            <a:round/>
            <a:headEnd/>
            <a:tailEnd type="triangle" w="med" len="med"/>
          </a:ln>
        </p:spPr>
        <p:txBody>
          <a:bodyPr wrap="none"/>
          <a:lstStyle/>
          <a:p>
            <a:endParaRPr lang="en-US"/>
          </a:p>
        </p:txBody>
      </p:sp>
      <p:sp>
        <p:nvSpPr>
          <p:cNvPr id="277570" name="Oval 66"/>
          <p:cNvSpPr>
            <a:spLocks noChangeArrowheads="1"/>
          </p:cNvSpPr>
          <p:nvPr/>
        </p:nvSpPr>
        <p:spPr bwMode="auto">
          <a:xfrm>
            <a:off x="6553200" y="26670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7571" name="Line 67"/>
          <p:cNvSpPr>
            <a:spLocks noChangeShapeType="1"/>
          </p:cNvSpPr>
          <p:nvPr/>
        </p:nvSpPr>
        <p:spPr bwMode="auto">
          <a:xfrm>
            <a:off x="5943600" y="1905000"/>
            <a:ext cx="609600" cy="762000"/>
          </a:xfrm>
          <a:prstGeom prst="line">
            <a:avLst/>
          </a:prstGeom>
          <a:noFill/>
          <a:ln w="28575">
            <a:solidFill>
              <a:srgbClr val="993300"/>
            </a:solidFill>
            <a:round/>
            <a:headEnd/>
            <a:tailEnd type="triangle" w="med" len="med"/>
          </a:ln>
        </p:spPr>
        <p:txBody>
          <a:bodyPr wrap="none"/>
          <a:lstStyle/>
          <a:p>
            <a:endParaRPr lang="en-US"/>
          </a:p>
        </p:txBody>
      </p:sp>
      <p:sp>
        <p:nvSpPr>
          <p:cNvPr id="277572" name="Line 68"/>
          <p:cNvSpPr>
            <a:spLocks noChangeShapeType="1"/>
          </p:cNvSpPr>
          <p:nvPr/>
        </p:nvSpPr>
        <p:spPr bwMode="auto">
          <a:xfrm flipV="1">
            <a:off x="5943600" y="1905000"/>
            <a:ext cx="609600" cy="762000"/>
          </a:xfrm>
          <a:prstGeom prst="line">
            <a:avLst/>
          </a:prstGeom>
          <a:noFill/>
          <a:ln w="28575">
            <a:solidFill>
              <a:srgbClr val="2A4FAC"/>
            </a:solidFill>
            <a:round/>
            <a:headEnd/>
            <a:tailEnd type="triangle" w="med" len="med"/>
          </a:ln>
        </p:spPr>
        <p:txBody>
          <a:bodyPr wrap="none"/>
          <a:lstStyle/>
          <a:p>
            <a:endParaRPr lang="en-US"/>
          </a:p>
        </p:txBody>
      </p:sp>
      <p:sp>
        <p:nvSpPr>
          <p:cNvPr id="277573" name="Line 69"/>
          <p:cNvSpPr>
            <a:spLocks noChangeShapeType="1"/>
          </p:cNvSpPr>
          <p:nvPr/>
        </p:nvSpPr>
        <p:spPr bwMode="auto">
          <a:xfrm>
            <a:off x="5181600" y="2743200"/>
            <a:ext cx="609600" cy="0"/>
          </a:xfrm>
          <a:prstGeom prst="line">
            <a:avLst/>
          </a:prstGeom>
          <a:noFill/>
          <a:ln w="28575">
            <a:solidFill>
              <a:srgbClr val="FF0000"/>
            </a:solidFill>
            <a:round/>
            <a:headEnd/>
            <a:tailEnd type="triangle" w="med" len="med"/>
          </a:ln>
        </p:spPr>
        <p:txBody>
          <a:bodyPr wrap="none"/>
          <a:lstStyle/>
          <a:p>
            <a:endParaRPr lang="en-US"/>
          </a:p>
        </p:txBody>
      </p:sp>
      <p:sp>
        <p:nvSpPr>
          <p:cNvPr id="277574" name="Text Box 70"/>
          <p:cNvSpPr txBox="1">
            <a:spLocks noChangeArrowheads="1"/>
          </p:cNvSpPr>
          <p:nvPr/>
        </p:nvSpPr>
        <p:spPr bwMode="auto">
          <a:xfrm>
            <a:off x="5181600" y="2743200"/>
            <a:ext cx="43815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77575" name="Text Box 71"/>
          <p:cNvSpPr txBox="1">
            <a:spLocks noChangeArrowheads="1"/>
          </p:cNvSpPr>
          <p:nvPr/>
        </p:nvSpPr>
        <p:spPr bwMode="auto">
          <a:xfrm>
            <a:off x="5410200" y="1981200"/>
            <a:ext cx="735013" cy="304800"/>
          </a:xfrm>
          <a:prstGeom prst="rect">
            <a:avLst/>
          </a:prstGeom>
          <a:noFill/>
          <a:ln w="12700">
            <a:noFill/>
            <a:miter lim="800000"/>
            <a:headEnd/>
            <a:tailEnd/>
          </a:ln>
        </p:spPr>
        <p:txBody>
          <a:bodyPr wrap="none">
            <a:spAutoFit/>
          </a:bodyPr>
          <a:lstStyle/>
          <a:p>
            <a:pPr eaLnBrk="1" hangingPunct="1"/>
            <a:r>
              <a:rPr lang="en-US" altLang="en-US" sz="1400">
                <a:latin typeface="Comic Sans MS" pitchFamily="66" charset="0"/>
                <a:cs typeface="Angsana New" pitchFamily="18" charset="-34"/>
              </a:rPr>
              <a:t>-0.576</a:t>
            </a:r>
            <a:endParaRPr lang="en-US" altLang="en-US" sz="1400" baseline="-25000">
              <a:latin typeface="Comic Sans MS" pitchFamily="66" charset="0"/>
              <a:cs typeface="Angsana New" pitchFamily="18" charset="-34"/>
            </a:endParaRPr>
          </a:p>
        </p:txBody>
      </p:sp>
      <p:sp>
        <p:nvSpPr>
          <p:cNvPr id="277576" name="Text Box 72"/>
          <p:cNvSpPr txBox="1">
            <a:spLocks noChangeArrowheads="1"/>
          </p:cNvSpPr>
          <p:nvPr/>
        </p:nvSpPr>
        <p:spPr bwMode="auto">
          <a:xfrm>
            <a:off x="5410200" y="2286000"/>
            <a:ext cx="838200" cy="304800"/>
          </a:xfrm>
          <a:prstGeom prst="rect">
            <a:avLst/>
          </a:prstGeom>
          <a:noFill/>
          <a:ln w="12700">
            <a:noFill/>
            <a:miter lim="800000"/>
            <a:headEnd/>
            <a:tailEnd/>
          </a:ln>
        </p:spPr>
        <p:txBody>
          <a:bodyPr>
            <a:spAutoFit/>
          </a:bodyPr>
          <a:lstStyle/>
          <a:p>
            <a:pPr eaLnBrk="1" hangingPunct="1"/>
            <a:r>
              <a:rPr lang="en-US" altLang="en-US" sz="1400">
                <a:latin typeface="Comic Sans MS" pitchFamily="66" charset="0"/>
                <a:cs typeface="Angsana New" pitchFamily="18" charset="-34"/>
              </a:rPr>
              <a:t>-0.576</a:t>
            </a:r>
            <a:endParaRPr lang="en-US" altLang="en-US" sz="1400" baseline="-25000">
              <a:latin typeface="Comic Sans MS" pitchFamily="66" charset="0"/>
              <a:cs typeface="Angsana New" pitchFamily="18" charset="-34"/>
            </a:endParaRPr>
          </a:p>
        </p:txBody>
      </p:sp>
      <p:sp>
        <p:nvSpPr>
          <p:cNvPr id="277577" name="Text Box 73"/>
          <p:cNvSpPr txBox="1">
            <a:spLocks noChangeArrowheads="1"/>
          </p:cNvSpPr>
          <p:nvPr/>
        </p:nvSpPr>
        <p:spPr bwMode="auto">
          <a:xfrm>
            <a:off x="609600" y="1600200"/>
            <a:ext cx="609600"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77578" name="Text Box 74"/>
          <p:cNvSpPr txBox="1">
            <a:spLocks noChangeArrowheads="1"/>
          </p:cNvSpPr>
          <p:nvPr/>
        </p:nvSpPr>
        <p:spPr bwMode="auto">
          <a:xfrm>
            <a:off x="7467600" y="1600200"/>
            <a:ext cx="593725"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77579" name="Slide Number Placeholder 76"/>
          <p:cNvSpPr>
            <a:spLocks noGrp="1"/>
          </p:cNvSpPr>
          <p:nvPr>
            <p:ph type="sldNum" sz="quarter" idx="12"/>
          </p:nvPr>
        </p:nvSpPr>
        <p:spPr>
          <a:noFill/>
        </p:spPr>
        <p:txBody>
          <a:bodyPr/>
          <a:lstStyle/>
          <a:p>
            <a:fld id="{068B8BAB-6893-4A05-80A7-ECF337FADE57}" type="slidenum">
              <a:rPr lang="en-US" altLang="en-US" smtClean="0"/>
              <a:pPr/>
              <a:t>38</a:t>
            </a:fld>
            <a:endParaRPr lang="en-US"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lIns="90488" tIns="44450" rIns="90488" bIns="44450"/>
          <a:lstStyle/>
          <a:p>
            <a:pPr>
              <a:defRPr/>
            </a:pPr>
            <a:r>
              <a:rPr lang="en-US" sz="2800" smtClean="0">
                <a:latin typeface="+mn-lt"/>
              </a:rPr>
              <a:t>All-Pole Lattice</a:t>
            </a:r>
          </a:p>
        </p:txBody>
      </p:sp>
      <p:sp>
        <p:nvSpPr>
          <p:cNvPr id="43011" name="Rectangle 3"/>
          <p:cNvSpPr>
            <a:spLocks noGrp="1" noChangeArrowheads="1"/>
          </p:cNvSpPr>
          <p:nvPr>
            <p:ph type="body" idx="1"/>
          </p:nvPr>
        </p:nvSpPr>
        <p:spPr>
          <a:xfrm>
            <a:off x="1257300" y="1524000"/>
            <a:ext cx="7772400" cy="4572000"/>
          </a:xfrm>
        </p:spPr>
        <p:txBody>
          <a:bodyPr lIns="90488" tIns="44450" rIns="90488" bIns="44450"/>
          <a:lstStyle/>
          <a:p>
            <a:pPr>
              <a:defRPr/>
            </a:pPr>
            <a:r>
              <a:rPr lang="en-US" sz="2000" smtClean="0">
                <a:effectLst>
                  <a:outerShdw blurRad="38100" dist="38100" dir="2700000" algn="tl">
                    <a:srgbClr val="C0C0C0"/>
                  </a:outerShdw>
                </a:effectLst>
              </a:rPr>
              <a:t>A lattice system with an all-pole system function H(z) = 1/A(z) can be developed from the FIR lattice .</a:t>
            </a:r>
          </a:p>
          <a:p>
            <a:pPr lvl="1">
              <a:defRPr/>
            </a:pPr>
            <a:r>
              <a:rPr lang="en-US" sz="1800" smtClean="0">
                <a:effectLst>
                  <a:outerShdw blurRad="38100" dist="38100" dir="2700000" algn="tl">
                    <a:srgbClr val="C0C0C0"/>
                  </a:outerShdw>
                </a:effectLst>
              </a:rPr>
              <a:t>all roots of A(z) must be inside the unit circle: |k</a:t>
            </a:r>
            <a:r>
              <a:rPr lang="en-US" sz="1800" baseline="-25000" smtClean="0">
                <a:effectLst>
                  <a:outerShdw blurRad="38100" dist="38100" dir="2700000" algn="tl">
                    <a:srgbClr val="C0C0C0"/>
                  </a:outerShdw>
                </a:effectLst>
              </a:rPr>
              <a:t>i</a:t>
            </a:r>
            <a:r>
              <a:rPr lang="en-US" sz="1800" smtClean="0">
                <a:effectLst>
                  <a:outerShdw blurRad="38100" dist="38100" dir="2700000" algn="tl">
                    <a:srgbClr val="C0C0C0"/>
                  </a:outerShdw>
                </a:effectLst>
              </a:rPr>
              <a:t>| &lt; 1, i = 1, ..., N</a:t>
            </a:r>
          </a:p>
          <a:p>
            <a:pPr lvl="1">
              <a:defRPr/>
            </a:pPr>
            <a:endParaRPr lang="en-US" sz="1800" smtClean="0">
              <a:effectLst>
                <a:outerShdw blurRad="38100" dist="38100" dir="2700000" algn="tl">
                  <a:srgbClr val="C0C0C0"/>
                </a:outerShdw>
              </a:effectLst>
            </a:endParaRPr>
          </a:p>
        </p:txBody>
      </p:sp>
      <p:sp>
        <p:nvSpPr>
          <p:cNvPr id="278532" name="Rectangle 4"/>
          <p:cNvSpPr>
            <a:spLocks noChangeArrowheads="1"/>
          </p:cNvSpPr>
          <p:nvPr/>
        </p:nvSpPr>
        <p:spPr bwMode="auto">
          <a:xfrm>
            <a:off x="1295400" y="2895600"/>
            <a:ext cx="5562600" cy="1604963"/>
          </a:xfrm>
          <a:prstGeom prst="rect">
            <a:avLst/>
          </a:prstGeom>
          <a:noFill/>
          <a:ln w="12700">
            <a:noFill/>
            <a:miter lim="800000"/>
            <a:headEnd/>
            <a:tailEnd/>
          </a:ln>
        </p:spPr>
        <p:txBody>
          <a:bodyPr>
            <a:spAutoFit/>
          </a:bodyPr>
          <a:lstStyle/>
          <a:p>
            <a:pPr eaLnBrk="1" hangingPunct="1">
              <a:spcBef>
                <a:spcPct val="50000"/>
              </a:spcBef>
            </a:pPr>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 = x[n]</a:t>
            </a:r>
          </a:p>
          <a:p>
            <a:pPr eaLnBrk="1" hangingPunct="1">
              <a:spcBef>
                <a:spcPct val="50000"/>
              </a:spcBef>
            </a:pPr>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 = e</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[n-1],       i = N, (N-1), …1,</a:t>
            </a:r>
          </a:p>
          <a:p>
            <a:pPr eaLnBrk="1" hangingPunct="1">
              <a:spcBef>
                <a:spcPct val="50000"/>
              </a:spcBef>
            </a:pPr>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 -k</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 +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[n-1]</a:t>
            </a:r>
          </a:p>
          <a:p>
            <a:pPr eaLnBrk="1" hangingPunct="1">
              <a:spcBef>
                <a:spcPct val="50000"/>
              </a:spcBef>
            </a:pPr>
            <a:r>
              <a:rPr lang="en-US" altLang="en-US">
                <a:latin typeface="Times New Roman" pitchFamily="18" charset="0"/>
                <a:cs typeface="Angsana New" pitchFamily="18" charset="-34"/>
              </a:rPr>
              <a:t>y[n] = e</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a:t>
            </a:r>
          </a:p>
        </p:txBody>
      </p:sp>
      <p:sp>
        <p:nvSpPr>
          <p:cNvPr id="278533" name="Oval 5"/>
          <p:cNvSpPr>
            <a:spLocks noChangeArrowheads="1"/>
          </p:cNvSpPr>
          <p:nvPr/>
        </p:nvSpPr>
        <p:spPr bwMode="auto">
          <a:xfrm>
            <a:off x="1676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34" name="Line 6"/>
          <p:cNvSpPr>
            <a:spLocks noChangeShapeType="1"/>
          </p:cNvSpPr>
          <p:nvPr/>
        </p:nvSpPr>
        <p:spPr bwMode="auto">
          <a:xfrm>
            <a:off x="18288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35" name="Oval 7"/>
          <p:cNvSpPr>
            <a:spLocks noChangeArrowheads="1"/>
          </p:cNvSpPr>
          <p:nvPr/>
        </p:nvSpPr>
        <p:spPr bwMode="auto">
          <a:xfrm>
            <a:off x="2438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36" name="Line 8"/>
          <p:cNvSpPr>
            <a:spLocks noChangeShapeType="1"/>
          </p:cNvSpPr>
          <p:nvPr/>
        </p:nvSpPr>
        <p:spPr bwMode="auto">
          <a:xfrm>
            <a:off x="25908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37" name="Oval 9"/>
          <p:cNvSpPr>
            <a:spLocks noChangeArrowheads="1"/>
          </p:cNvSpPr>
          <p:nvPr/>
        </p:nvSpPr>
        <p:spPr bwMode="auto">
          <a:xfrm>
            <a:off x="3200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38" name="Line 10"/>
          <p:cNvSpPr>
            <a:spLocks noChangeShapeType="1"/>
          </p:cNvSpPr>
          <p:nvPr/>
        </p:nvSpPr>
        <p:spPr bwMode="auto">
          <a:xfrm>
            <a:off x="33528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39" name="Oval 11"/>
          <p:cNvSpPr>
            <a:spLocks noChangeArrowheads="1"/>
          </p:cNvSpPr>
          <p:nvPr/>
        </p:nvSpPr>
        <p:spPr bwMode="auto">
          <a:xfrm>
            <a:off x="3962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0" name="Oval 12"/>
          <p:cNvSpPr>
            <a:spLocks noChangeArrowheads="1"/>
          </p:cNvSpPr>
          <p:nvPr/>
        </p:nvSpPr>
        <p:spPr bwMode="auto">
          <a:xfrm>
            <a:off x="5486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1" name="Line 13"/>
          <p:cNvSpPr>
            <a:spLocks noChangeShapeType="1"/>
          </p:cNvSpPr>
          <p:nvPr/>
        </p:nvSpPr>
        <p:spPr bwMode="auto">
          <a:xfrm>
            <a:off x="69342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42" name="Oval 14"/>
          <p:cNvSpPr>
            <a:spLocks noChangeArrowheads="1"/>
          </p:cNvSpPr>
          <p:nvPr/>
        </p:nvSpPr>
        <p:spPr bwMode="auto">
          <a:xfrm>
            <a:off x="60198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3" name="Line 15"/>
          <p:cNvSpPr>
            <a:spLocks noChangeShapeType="1"/>
          </p:cNvSpPr>
          <p:nvPr/>
        </p:nvSpPr>
        <p:spPr bwMode="auto">
          <a:xfrm>
            <a:off x="61722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44" name="Oval 16"/>
          <p:cNvSpPr>
            <a:spLocks noChangeArrowheads="1"/>
          </p:cNvSpPr>
          <p:nvPr/>
        </p:nvSpPr>
        <p:spPr bwMode="auto">
          <a:xfrm>
            <a:off x="67818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5" name="Line 17"/>
          <p:cNvSpPr>
            <a:spLocks noChangeShapeType="1"/>
          </p:cNvSpPr>
          <p:nvPr/>
        </p:nvSpPr>
        <p:spPr bwMode="auto">
          <a:xfrm>
            <a:off x="76962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46" name="Oval 18"/>
          <p:cNvSpPr>
            <a:spLocks noChangeArrowheads="1"/>
          </p:cNvSpPr>
          <p:nvPr/>
        </p:nvSpPr>
        <p:spPr bwMode="auto">
          <a:xfrm>
            <a:off x="83058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7" name="Oval 19"/>
          <p:cNvSpPr>
            <a:spLocks noChangeArrowheads="1"/>
          </p:cNvSpPr>
          <p:nvPr/>
        </p:nvSpPr>
        <p:spPr bwMode="auto">
          <a:xfrm>
            <a:off x="24384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48" name="Line 20"/>
          <p:cNvSpPr>
            <a:spLocks noChangeShapeType="1"/>
          </p:cNvSpPr>
          <p:nvPr/>
        </p:nvSpPr>
        <p:spPr bwMode="auto">
          <a:xfrm>
            <a:off x="2590800" y="6019800"/>
            <a:ext cx="609600" cy="0"/>
          </a:xfrm>
          <a:prstGeom prst="line">
            <a:avLst/>
          </a:prstGeom>
          <a:noFill/>
          <a:ln w="28575">
            <a:solidFill>
              <a:srgbClr val="2A4FAC"/>
            </a:solidFill>
            <a:round/>
            <a:headEnd type="triangle" w="med" len="med"/>
            <a:tailEnd/>
          </a:ln>
        </p:spPr>
        <p:txBody>
          <a:bodyPr wrap="none"/>
          <a:lstStyle/>
          <a:p>
            <a:endParaRPr lang="en-US"/>
          </a:p>
        </p:txBody>
      </p:sp>
      <p:sp>
        <p:nvSpPr>
          <p:cNvPr id="278549" name="Oval 21"/>
          <p:cNvSpPr>
            <a:spLocks noChangeArrowheads="1"/>
          </p:cNvSpPr>
          <p:nvPr/>
        </p:nvSpPr>
        <p:spPr bwMode="auto">
          <a:xfrm>
            <a:off x="32004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50" name="Oval 22"/>
          <p:cNvSpPr>
            <a:spLocks noChangeArrowheads="1"/>
          </p:cNvSpPr>
          <p:nvPr/>
        </p:nvSpPr>
        <p:spPr bwMode="auto">
          <a:xfrm>
            <a:off x="39624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51" name="Oval 23"/>
          <p:cNvSpPr>
            <a:spLocks noChangeArrowheads="1"/>
          </p:cNvSpPr>
          <p:nvPr/>
        </p:nvSpPr>
        <p:spPr bwMode="auto">
          <a:xfrm>
            <a:off x="54864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52" name="Oval 24"/>
          <p:cNvSpPr>
            <a:spLocks noChangeArrowheads="1"/>
          </p:cNvSpPr>
          <p:nvPr/>
        </p:nvSpPr>
        <p:spPr bwMode="auto">
          <a:xfrm>
            <a:off x="60198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53" name="Line 25"/>
          <p:cNvSpPr>
            <a:spLocks noChangeShapeType="1"/>
          </p:cNvSpPr>
          <p:nvPr/>
        </p:nvSpPr>
        <p:spPr bwMode="auto">
          <a:xfrm>
            <a:off x="6172200" y="6019800"/>
            <a:ext cx="609600" cy="0"/>
          </a:xfrm>
          <a:prstGeom prst="line">
            <a:avLst/>
          </a:prstGeom>
          <a:noFill/>
          <a:ln w="28575">
            <a:solidFill>
              <a:srgbClr val="2A4FAC"/>
            </a:solidFill>
            <a:round/>
            <a:headEnd type="triangle" w="med" len="med"/>
            <a:tailEnd/>
          </a:ln>
        </p:spPr>
        <p:txBody>
          <a:bodyPr wrap="none"/>
          <a:lstStyle/>
          <a:p>
            <a:endParaRPr lang="en-US"/>
          </a:p>
        </p:txBody>
      </p:sp>
      <p:sp>
        <p:nvSpPr>
          <p:cNvPr id="278554" name="Oval 26"/>
          <p:cNvSpPr>
            <a:spLocks noChangeArrowheads="1"/>
          </p:cNvSpPr>
          <p:nvPr/>
        </p:nvSpPr>
        <p:spPr bwMode="auto">
          <a:xfrm>
            <a:off x="67818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55" name="Line 27"/>
          <p:cNvSpPr>
            <a:spLocks noChangeShapeType="1"/>
          </p:cNvSpPr>
          <p:nvPr/>
        </p:nvSpPr>
        <p:spPr bwMode="auto">
          <a:xfrm>
            <a:off x="2590800" y="51816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78556" name="Line 28"/>
          <p:cNvSpPr>
            <a:spLocks noChangeShapeType="1"/>
          </p:cNvSpPr>
          <p:nvPr/>
        </p:nvSpPr>
        <p:spPr bwMode="auto">
          <a:xfrm>
            <a:off x="6172200" y="51816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78557" name="Line 29"/>
          <p:cNvSpPr>
            <a:spLocks noChangeShapeType="1"/>
          </p:cNvSpPr>
          <p:nvPr/>
        </p:nvSpPr>
        <p:spPr bwMode="auto">
          <a:xfrm>
            <a:off x="4114800" y="51816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78558" name="Line 30"/>
          <p:cNvSpPr>
            <a:spLocks noChangeShapeType="1"/>
          </p:cNvSpPr>
          <p:nvPr/>
        </p:nvSpPr>
        <p:spPr bwMode="auto">
          <a:xfrm>
            <a:off x="41148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59" name="Oval 31"/>
          <p:cNvSpPr>
            <a:spLocks noChangeArrowheads="1"/>
          </p:cNvSpPr>
          <p:nvPr/>
        </p:nvSpPr>
        <p:spPr bwMode="auto">
          <a:xfrm>
            <a:off x="47244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60" name="Line 32"/>
          <p:cNvSpPr>
            <a:spLocks noChangeShapeType="1"/>
          </p:cNvSpPr>
          <p:nvPr/>
        </p:nvSpPr>
        <p:spPr bwMode="auto">
          <a:xfrm>
            <a:off x="4114800" y="6019800"/>
            <a:ext cx="609600" cy="0"/>
          </a:xfrm>
          <a:prstGeom prst="line">
            <a:avLst/>
          </a:prstGeom>
          <a:noFill/>
          <a:ln w="28575">
            <a:solidFill>
              <a:srgbClr val="2A4FAC"/>
            </a:solidFill>
            <a:round/>
            <a:headEnd type="triangle" w="med" len="med"/>
            <a:tailEnd/>
          </a:ln>
        </p:spPr>
        <p:txBody>
          <a:bodyPr wrap="none"/>
          <a:lstStyle/>
          <a:p>
            <a:endParaRPr lang="en-US"/>
          </a:p>
        </p:txBody>
      </p:sp>
      <p:sp>
        <p:nvSpPr>
          <p:cNvPr id="278561" name="Oval 33"/>
          <p:cNvSpPr>
            <a:spLocks noChangeArrowheads="1"/>
          </p:cNvSpPr>
          <p:nvPr/>
        </p:nvSpPr>
        <p:spPr bwMode="auto">
          <a:xfrm>
            <a:off x="47244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62" name="Line 34"/>
          <p:cNvSpPr>
            <a:spLocks noChangeShapeType="1"/>
          </p:cNvSpPr>
          <p:nvPr/>
        </p:nvSpPr>
        <p:spPr bwMode="auto">
          <a:xfrm flipV="1">
            <a:off x="2590800" y="51816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78563" name="Line 35"/>
          <p:cNvSpPr>
            <a:spLocks noChangeShapeType="1"/>
          </p:cNvSpPr>
          <p:nvPr/>
        </p:nvSpPr>
        <p:spPr bwMode="auto">
          <a:xfrm flipV="1">
            <a:off x="4114800" y="51816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78564" name="Line 36"/>
          <p:cNvSpPr>
            <a:spLocks noChangeShapeType="1"/>
          </p:cNvSpPr>
          <p:nvPr/>
        </p:nvSpPr>
        <p:spPr bwMode="auto">
          <a:xfrm flipV="1">
            <a:off x="6172200" y="51816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78565" name="Text Box 37"/>
          <p:cNvSpPr txBox="1">
            <a:spLocks noChangeArrowheads="1"/>
          </p:cNvSpPr>
          <p:nvPr/>
        </p:nvSpPr>
        <p:spPr bwMode="auto">
          <a:xfrm>
            <a:off x="1508125" y="4613275"/>
            <a:ext cx="6337300"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x[n]    e</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1</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2</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N-1</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     y[n]</a:t>
            </a:r>
          </a:p>
        </p:txBody>
      </p:sp>
      <p:sp>
        <p:nvSpPr>
          <p:cNvPr id="278566" name="Line 38"/>
          <p:cNvSpPr>
            <a:spLocks noChangeShapeType="1"/>
          </p:cNvSpPr>
          <p:nvPr/>
        </p:nvSpPr>
        <p:spPr bwMode="auto">
          <a:xfrm>
            <a:off x="5715000" y="5105400"/>
            <a:ext cx="228600" cy="0"/>
          </a:xfrm>
          <a:prstGeom prst="line">
            <a:avLst/>
          </a:prstGeom>
          <a:noFill/>
          <a:ln w="28575">
            <a:solidFill>
              <a:schemeClr val="tx1"/>
            </a:solidFill>
            <a:prstDash val="sysDot"/>
            <a:round/>
            <a:headEnd/>
            <a:tailEnd/>
          </a:ln>
        </p:spPr>
        <p:txBody>
          <a:bodyPr wrap="none"/>
          <a:lstStyle/>
          <a:p>
            <a:endParaRPr lang="en-US"/>
          </a:p>
        </p:txBody>
      </p:sp>
      <p:sp>
        <p:nvSpPr>
          <p:cNvPr id="278567" name="Line 39"/>
          <p:cNvSpPr>
            <a:spLocks noChangeShapeType="1"/>
          </p:cNvSpPr>
          <p:nvPr/>
        </p:nvSpPr>
        <p:spPr bwMode="auto">
          <a:xfrm>
            <a:off x="5715000" y="6019800"/>
            <a:ext cx="228600" cy="0"/>
          </a:xfrm>
          <a:prstGeom prst="line">
            <a:avLst/>
          </a:prstGeom>
          <a:noFill/>
          <a:ln w="28575">
            <a:solidFill>
              <a:schemeClr val="tx1"/>
            </a:solidFill>
            <a:prstDash val="sysDot"/>
            <a:round/>
            <a:headEnd/>
            <a:tailEnd/>
          </a:ln>
        </p:spPr>
        <p:txBody>
          <a:bodyPr wrap="none"/>
          <a:lstStyle/>
          <a:p>
            <a:endParaRPr lang="en-US"/>
          </a:p>
        </p:txBody>
      </p:sp>
      <p:sp>
        <p:nvSpPr>
          <p:cNvPr id="278568" name="Text Box 40"/>
          <p:cNvSpPr txBox="1">
            <a:spLocks noChangeArrowheads="1"/>
          </p:cNvSpPr>
          <p:nvPr/>
        </p:nvSpPr>
        <p:spPr bwMode="auto">
          <a:xfrm>
            <a:off x="2209800" y="6096000"/>
            <a:ext cx="516413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N</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N-1</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1</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0</a:t>
            </a:r>
            <a:r>
              <a:rPr lang="en-US" altLang="en-US">
                <a:latin typeface="Times New Roman" pitchFamily="18" charset="0"/>
                <a:cs typeface="Angsana New" pitchFamily="18" charset="-34"/>
              </a:rPr>
              <a:t>[n]</a:t>
            </a:r>
          </a:p>
        </p:txBody>
      </p:sp>
      <p:sp>
        <p:nvSpPr>
          <p:cNvPr id="278569" name="Line 41"/>
          <p:cNvSpPr>
            <a:spLocks noChangeShapeType="1"/>
          </p:cNvSpPr>
          <p:nvPr/>
        </p:nvSpPr>
        <p:spPr bwMode="auto">
          <a:xfrm>
            <a:off x="3352800" y="6019800"/>
            <a:ext cx="609600" cy="0"/>
          </a:xfrm>
          <a:prstGeom prst="line">
            <a:avLst/>
          </a:prstGeom>
          <a:noFill/>
          <a:ln w="28575">
            <a:solidFill>
              <a:srgbClr val="FF0000"/>
            </a:solidFill>
            <a:round/>
            <a:headEnd type="triangle" w="med" len="med"/>
            <a:tailEnd/>
          </a:ln>
        </p:spPr>
        <p:txBody>
          <a:bodyPr wrap="none"/>
          <a:lstStyle/>
          <a:p>
            <a:endParaRPr lang="en-US"/>
          </a:p>
        </p:txBody>
      </p:sp>
      <p:sp>
        <p:nvSpPr>
          <p:cNvPr id="278570" name="Line 42"/>
          <p:cNvSpPr>
            <a:spLocks noChangeShapeType="1"/>
          </p:cNvSpPr>
          <p:nvPr/>
        </p:nvSpPr>
        <p:spPr bwMode="auto">
          <a:xfrm>
            <a:off x="6934200" y="6019800"/>
            <a:ext cx="609600" cy="0"/>
          </a:xfrm>
          <a:prstGeom prst="line">
            <a:avLst/>
          </a:prstGeom>
          <a:noFill/>
          <a:ln w="28575">
            <a:solidFill>
              <a:srgbClr val="FF0000"/>
            </a:solidFill>
            <a:round/>
            <a:headEnd type="triangle" w="med" len="med"/>
            <a:tailEnd/>
          </a:ln>
        </p:spPr>
        <p:txBody>
          <a:bodyPr wrap="none"/>
          <a:lstStyle/>
          <a:p>
            <a:endParaRPr lang="en-US"/>
          </a:p>
        </p:txBody>
      </p:sp>
      <p:sp>
        <p:nvSpPr>
          <p:cNvPr id="278571" name="Text Box 43"/>
          <p:cNvSpPr txBox="1">
            <a:spLocks noChangeArrowheads="1"/>
          </p:cNvSpPr>
          <p:nvPr/>
        </p:nvSpPr>
        <p:spPr bwMode="auto">
          <a:xfrm>
            <a:off x="3429000" y="56388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8572" name="Text Box 44"/>
          <p:cNvSpPr txBox="1">
            <a:spLocks noChangeArrowheads="1"/>
          </p:cNvSpPr>
          <p:nvPr/>
        </p:nvSpPr>
        <p:spPr bwMode="auto">
          <a:xfrm>
            <a:off x="7086600" y="56388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8573" name="Text Box 45"/>
          <p:cNvSpPr txBox="1">
            <a:spLocks noChangeArrowheads="1"/>
          </p:cNvSpPr>
          <p:nvPr/>
        </p:nvSpPr>
        <p:spPr bwMode="auto">
          <a:xfrm>
            <a:off x="2209800" y="5486400"/>
            <a:ext cx="533400" cy="366713"/>
          </a:xfrm>
          <a:prstGeom prst="rect">
            <a:avLst/>
          </a:prstGeom>
          <a:noFill/>
          <a:ln w="12700">
            <a:noFill/>
            <a:miter lim="800000"/>
            <a:headEnd/>
            <a:tailEnd/>
          </a:ln>
        </p:spPr>
        <p:txBody>
          <a:bodyPr>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a:t>
            </a:r>
          </a:p>
        </p:txBody>
      </p:sp>
      <p:sp>
        <p:nvSpPr>
          <p:cNvPr id="278574" name="Text Box 46"/>
          <p:cNvSpPr txBox="1">
            <a:spLocks noChangeArrowheads="1"/>
          </p:cNvSpPr>
          <p:nvPr/>
        </p:nvSpPr>
        <p:spPr bwMode="auto">
          <a:xfrm>
            <a:off x="2286000" y="5181600"/>
            <a:ext cx="411163"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a:t>
            </a:r>
          </a:p>
        </p:txBody>
      </p:sp>
      <p:sp>
        <p:nvSpPr>
          <p:cNvPr id="278575" name="Text Box 47"/>
          <p:cNvSpPr txBox="1">
            <a:spLocks noChangeArrowheads="1"/>
          </p:cNvSpPr>
          <p:nvPr/>
        </p:nvSpPr>
        <p:spPr bwMode="auto">
          <a:xfrm>
            <a:off x="3581400" y="5486400"/>
            <a:ext cx="615950"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N-2</a:t>
            </a:r>
          </a:p>
        </p:txBody>
      </p:sp>
      <p:sp>
        <p:nvSpPr>
          <p:cNvPr id="278576" name="Text Box 48"/>
          <p:cNvSpPr txBox="1">
            <a:spLocks noChangeArrowheads="1"/>
          </p:cNvSpPr>
          <p:nvPr/>
        </p:nvSpPr>
        <p:spPr bwMode="auto">
          <a:xfrm>
            <a:off x="3733800" y="5181600"/>
            <a:ext cx="538163"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N-2</a:t>
            </a:r>
          </a:p>
        </p:txBody>
      </p:sp>
      <p:sp>
        <p:nvSpPr>
          <p:cNvPr id="278577" name="Text Box 49"/>
          <p:cNvSpPr txBox="1">
            <a:spLocks noChangeArrowheads="1"/>
          </p:cNvSpPr>
          <p:nvPr/>
        </p:nvSpPr>
        <p:spPr bwMode="auto">
          <a:xfrm>
            <a:off x="5867400" y="5181600"/>
            <a:ext cx="376238" cy="36671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1</a:t>
            </a:r>
          </a:p>
        </p:txBody>
      </p:sp>
      <p:sp>
        <p:nvSpPr>
          <p:cNvPr id="278578" name="Text Box 50"/>
          <p:cNvSpPr txBox="1">
            <a:spLocks noChangeArrowheads="1"/>
          </p:cNvSpPr>
          <p:nvPr/>
        </p:nvSpPr>
        <p:spPr bwMode="auto">
          <a:xfrm>
            <a:off x="5791200" y="5486400"/>
            <a:ext cx="609600" cy="366713"/>
          </a:xfrm>
          <a:prstGeom prst="rect">
            <a:avLst/>
          </a:prstGeom>
          <a:noFill/>
          <a:ln w="12700">
            <a:noFill/>
            <a:miter lim="800000"/>
            <a:headEnd/>
            <a:tailEnd/>
          </a:ln>
        </p:spPr>
        <p:txBody>
          <a:bodyPr>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1</a:t>
            </a:r>
          </a:p>
        </p:txBody>
      </p:sp>
      <p:sp>
        <p:nvSpPr>
          <p:cNvPr id="278579" name="Oval 51"/>
          <p:cNvSpPr>
            <a:spLocks noChangeArrowheads="1"/>
          </p:cNvSpPr>
          <p:nvPr/>
        </p:nvSpPr>
        <p:spPr bwMode="auto">
          <a:xfrm>
            <a:off x="7543800" y="50292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80" name="Line 52"/>
          <p:cNvSpPr>
            <a:spLocks noChangeShapeType="1"/>
          </p:cNvSpPr>
          <p:nvPr/>
        </p:nvSpPr>
        <p:spPr bwMode="auto">
          <a:xfrm>
            <a:off x="4876800" y="51054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81" name="Oval 53"/>
          <p:cNvSpPr>
            <a:spLocks noChangeArrowheads="1"/>
          </p:cNvSpPr>
          <p:nvPr/>
        </p:nvSpPr>
        <p:spPr bwMode="auto">
          <a:xfrm>
            <a:off x="7543800" y="59436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82" name="Line 54"/>
          <p:cNvSpPr>
            <a:spLocks noChangeShapeType="1"/>
          </p:cNvSpPr>
          <p:nvPr/>
        </p:nvSpPr>
        <p:spPr bwMode="auto">
          <a:xfrm>
            <a:off x="4876800" y="6019800"/>
            <a:ext cx="609600" cy="0"/>
          </a:xfrm>
          <a:prstGeom prst="line">
            <a:avLst/>
          </a:prstGeom>
          <a:noFill/>
          <a:ln w="28575">
            <a:solidFill>
              <a:srgbClr val="FF0000"/>
            </a:solidFill>
            <a:round/>
            <a:headEnd type="triangle" w="med" len="med"/>
            <a:tailEnd/>
          </a:ln>
        </p:spPr>
        <p:txBody>
          <a:bodyPr wrap="none"/>
          <a:lstStyle/>
          <a:p>
            <a:endParaRPr lang="en-US"/>
          </a:p>
        </p:txBody>
      </p:sp>
      <p:sp>
        <p:nvSpPr>
          <p:cNvPr id="278583" name="Line 55"/>
          <p:cNvSpPr>
            <a:spLocks noChangeShapeType="1"/>
          </p:cNvSpPr>
          <p:nvPr/>
        </p:nvSpPr>
        <p:spPr bwMode="auto">
          <a:xfrm>
            <a:off x="7620000" y="5181600"/>
            <a:ext cx="0" cy="762000"/>
          </a:xfrm>
          <a:prstGeom prst="line">
            <a:avLst/>
          </a:prstGeom>
          <a:noFill/>
          <a:ln w="28575">
            <a:solidFill>
              <a:srgbClr val="993300"/>
            </a:solidFill>
            <a:round/>
            <a:headEnd/>
            <a:tailEnd type="triangle" w="med" len="med"/>
          </a:ln>
        </p:spPr>
        <p:txBody>
          <a:bodyPr wrap="none"/>
          <a:lstStyle/>
          <a:p>
            <a:endParaRPr lang="en-US"/>
          </a:p>
        </p:txBody>
      </p:sp>
      <p:sp>
        <p:nvSpPr>
          <p:cNvPr id="278584" name="Text Box 56"/>
          <p:cNvSpPr txBox="1">
            <a:spLocks noChangeArrowheads="1"/>
          </p:cNvSpPr>
          <p:nvPr/>
        </p:nvSpPr>
        <p:spPr bwMode="auto">
          <a:xfrm>
            <a:off x="5029200" y="56388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8585" name="Line 57"/>
          <p:cNvSpPr>
            <a:spLocks noChangeShapeType="1"/>
          </p:cNvSpPr>
          <p:nvPr/>
        </p:nvSpPr>
        <p:spPr bwMode="auto">
          <a:xfrm>
            <a:off x="6400800" y="30480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86" name="Oval 58"/>
          <p:cNvSpPr>
            <a:spLocks noChangeArrowheads="1"/>
          </p:cNvSpPr>
          <p:nvPr/>
        </p:nvSpPr>
        <p:spPr bwMode="auto">
          <a:xfrm>
            <a:off x="7010400" y="29718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87" name="Oval 59"/>
          <p:cNvSpPr>
            <a:spLocks noChangeArrowheads="1"/>
          </p:cNvSpPr>
          <p:nvPr/>
        </p:nvSpPr>
        <p:spPr bwMode="auto">
          <a:xfrm>
            <a:off x="8534400" y="29718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88" name="Oval 60"/>
          <p:cNvSpPr>
            <a:spLocks noChangeArrowheads="1"/>
          </p:cNvSpPr>
          <p:nvPr/>
        </p:nvSpPr>
        <p:spPr bwMode="auto">
          <a:xfrm>
            <a:off x="7010400" y="38862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89" name="Oval 61"/>
          <p:cNvSpPr>
            <a:spLocks noChangeArrowheads="1"/>
          </p:cNvSpPr>
          <p:nvPr/>
        </p:nvSpPr>
        <p:spPr bwMode="auto">
          <a:xfrm>
            <a:off x="8534400" y="38862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90" name="Line 62"/>
          <p:cNvSpPr>
            <a:spLocks noChangeShapeType="1"/>
          </p:cNvSpPr>
          <p:nvPr/>
        </p:nvSpPr>
        <p:spPr bwMode="auto">
          <a:xfrm>
            <a:off x="7162800" y="31242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78591" name="Line 63"/>
          <p:cNvSpPr>
            <a:spLocks noChangeShapeType="1"/>
          </p:cNvSpPr>
          <p:nvPr/>
        </p:nvSpPr>
        <p:spPr bwMode="auto">
          <a:xfrm>
            <a:off x="7162800" y="30480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592" name="Oval 64"/>
          <p:cNvSpPr>
            <a:spLocks noChangeArrowheads="1"/>
          </p:cNvSpPr>
          <p:nvPr/>
        </p:nvSpPr>
        <p:spPr bwMode="auto">
          <a:xfrm>
            <a:off x="7772400" y="29718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93" name="Line 65"/>
          <p:cNvSpPr>
            <a:spLocks noChangeShapeType="1"/>
          </p:cNvSpPr>
          <p:nvPr/>
        </p:nvSpPr>
        <p:spPr bwMode="auto">
          <a:xfrm>
            <a:off x="7162800" y="3962400"/>
            <a:ext cx="609600" cy="0"/>
          </a:xfrm>
          <a:prstGeom prst="line">
            <a:avLst/>
          </a:prstGeom>
          <a:noFill/>
          <a:ln w="28575">
            <a:solidFill>
              <a:srgbClr val="2A4FAC"/>
            </a:solidFill>
            <a:round/>
            <a:headEnd type="triangle" w="med" len="med"/>
            <a:tailEnd/>
          </a:ln>
        </p:spPr>
        <p:txBody>
          <a:bodyPr wrap="none"/>
          <a:lstStyle/>
          <a:p>
            <a:endParaRPr lang="en-US"/>
          </a:p>
        </p:txBody>
      </p:sp>
      <p:sp>
        <p:nvSpPr>
          <p:cNvPr id="278594" name="Oval 66"/>
          <p:cNvSpPr>
            <a:spLocks noChangeArrowheads="1"/>
          </p:cNvSpPr>
          <p:nvPr/>
        </p:nvSpPr>
        <p:spPr bwMode="auto">
          <a:xfrm>
            <a:off x="7772400" y="38862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595" name="Line 67"/>
          <p:cNvSpPr>
            <a:spLocks noChangeShapeType="1"/>
          </p:cNvSpPr>
          <p:nvPr/>
        </p:nvSpPr>
        <p:spPr bwMode="auto">
          <a:xfrm flipV="1">
            <a:off x="7162800" y="31242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78596" name="Line 68"/>
          <p:cNvSpPr>
            <a:spLocks noChangeShapeType="1"/>
          </p:cNvSpPr>
          <p:nvPr/>
        </p:nvSpPr>
        <p:spPr bwMode="auto">
          <a:xfrm>
            <a:off x="6400800" y="3962400"/>
            <a:ext cx="609600" cy="0"/>
          </a:xfrm>
          <a:prstGeom prst="line">
            <a:avLst/>
          </a:prstGeom>
          <a:noFill/>
          <a:ln w="28575">
            <a:solidFill>
              <a:srgbClr val="FF0000"/>
            </a:solidFill>
            <a:round/>
            <a:headEnd type="triangle" w="med" len="med"/>
            <a:tailEnd/>
          </a:ln>
        </p:spPr>
        <p:txBody>
          <a:bodyPr wrap="none"/>
          <a:lstStyle/>
          <a:p>
            <a:endParaRPr lang="en-US"/>
          </a:p>
        </p:txBody>
      </p:sp>
      <p:sp>
        <p:nvSpPr>
          <p:cNvPr id="278597" name="Text Box 69"/>
          <p:cNvSpPr txBox="1">
            <a:spLocks noChangeArrowheads="1"/>
          </p:cNvSpPr>
          <p:nvPr/>
        </p:nvSpPr>
        <p:spPr bwMode="auto">
          <a:xfrm>
            <a:off x="6477000" y="35814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8598" name="Text Box 70"/>
          <p:cNvSpPr txBox="1">
            <a:spLocks noChangeArrowheads="1"/>
          </p:cNvSpPr>
          <p:nvPr/>
        </p:nvSpPr>
        <p:spPr bwMode="auto">
          <a:xfrm>
            <a:off x="6858000" y="3429000"/>
            <a:ext cx="42068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i</a:t>
            </a:r>
          </a:p>
        </p:txBody>
      </p:sp>
      <p:sp>
        <p:nvSpPr>
          <p:cNvPr id="278599" name="Text Box 71"/>
          <p:cNvSpPr txBox="1">
            <a:spLocks noChangeArrowheads="1"/>
          </p:cNvSpPr>
          <p:nvPr/>
        </p:nvSpPr>
        <p:spPr bwMode="auto">
          <a:xfrm>
            <a:off x="7010400" y="3200400"/>
            <a:ext cx="350838" cy="366713"/>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k</a:t>
            </a:r>
            <a:r>
              <a:rPr lang="en-US" altLang="en-US" baseline="-25000">
                <a:latin typeface="Times New Roman" pitchFamily="18" charset="0"/>
                <a:cs typeface="Angsana New" pitchFamily="18" charset="-34"/>
              </a:rPr>
              <a:t>i</a:t>
            </a:r>
          </a:p>
        </p:txBody>
      </p:sp>
      <p:sp>
        <p:nvSpPr>
          <p:cNvPr id="278600" name="Line 72"/>
          <p:cNvSpPr>
            <a:spLocks noChangeShapeType="1"/>
          </p:cNvSpPr>
          <p:nvPr/>
        </p:nvSpPr>
        <p:spPr bwMode="auto">
          <a:xfrm>
            <a:off x="7924800" y="3048000"/>
            <a:ext cx="609600" cy="0"/>
          </a:xfrm>
          <a:prstGeom prst="line">
            <a:avLst/>
          </a:prstGeom>
          <a:noFill/>
          <a:ln w="28575">
            <a:solidFill>
              <a:srgbClr val="993300"/>
            </a:solidFill>
            <a:round/>
            <a:headEnd/>
            <a:tailEnd type="triangle" w="med" len="med"/>
          </a:ln>
        </p:spPr>
        <p:txBody>
          <a:bodyPr wrap="none"/>
          <a:lstStyle/>
          <a:p>
            <a:endParaRPr lang="en-US"/>
          </a:p>
        </p:txBody>
      </p:sp>
      <p:sp>
        <p:nvSpPr>
          <p:cNvPr id="278601" name="Line 73"/>
          <p:cNvSpPr>
            <a:spLocks noChangeShapeType="1"/>
          </p:cNvSpPr>
          <p:nvPr/>
        </p:nvSpPr>
        <p:spPr bwMode="auto">
          <a:xfrm>
            <a:off x="7924800" y="3962400"/>
            <a:ext cx="609600" cy="0"/>
          </a:xfrm>
          <a:prstGeom prst="line">
            <a:avLst/>
          </a:prstGeom>
          <a:noFill/>
          <a:ln w="28575">
            <a:solidFill>
              <a:srgbClr val="FF0000"/>
            </a:solidFill>
            <a:round/>
            <a:headEnd type="triangle" w="med" len="med"/>
            <a:tailEnd/>
          </a:ln>
        </p:spPr>
        <p:txBody>
          <a:bodyPr wrap="none"/>
          <a:lstStyle/>
          <a:p>
            <a:endParaRPr lang="en-US"/>
          </a:p>
        </p:txBody>
      </p:sp>
      <p:sp>
        <p:nvSpPr>
          <p:cNvPr id="278602" name="Text Box 74"/>
          <p:cNvSpPr txBox="1">
            <a:spLocks noChangeArrowheads="1"/>
          </p:cNvSpPr>
          <p:nvPr/>
        </p:nvSpPr>
        <p:spPr bwMode="auto">
          <a:xfrm>
            <a:off x="8077200" y="35814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78603" name="Text Box 75"/>
          <p:cNvSpPr txBox="1">
            <a:spLocks noChangeArrowheads="1"/>
          </p:cNvSpPr>
          <p:nvPr/>
        </p:nvSpPr>
        <p:spPr bwMode="auto">
          <a:xfrm>
            <a:off x="6019800" y="2590800"/>
            <a:ext cx="200818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e</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e</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a:t>
            </a:r>
          </a:p>
        </p:txBody>
      </p:sp>
      <p:sp>
        <p:nvSpPr>
          <p:cNvPr id="278604" name="Oval 76"/>
          <p:cNvSpPr>
            <a:spLocks noChangeArrowheads="1"/>
          </p:cNvSpPr>
          <p:nvPr/>
        </p:nvSpPr>
        <p:spPr bwMode="auto">
          <a:xfrm>
            <a:off x="6248400" y="29718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605" name="Oval 77"/>
          <p:cNvSpPr>
            <a:spLocks noChangeArrowheads="1"/>
          </p:cNvSpPr>
          <p:nvPr/>
        </p:nvSpPr>
        <p:spPr bwMode="auto">
          <a:xfrm>
            <a:off x="6248400" y="38862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8606" name="Text Box 78"/>
          <p:cNvSpPr txBox="1">
            <a:spLocks noChangeArrowheads="1"/>
          </p:cNvSpPr>
          <p:nvPr/>
        </p:nvSpPr>
        <p:spPr bwMode="auto">
          <a:xfrm>
            <a:off x="6858000" y="4038600"/>
            <a:ext cx="2001838"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a:t>
            </a:r>
            <a:r>
              <a:rPr lang="en-US" altLang="en-US">
                <a:latin typeface="Times New Roman" pitchFamily="18" charset="0"/>
                <a:cs typeface="Angsana New" pitchFamily="18" charset="-34"/>
              </a:rPr>
              <a:t>[n]            e</a:t>
            </a:r>
            <a:r>
              <a:rPr lang="en-US" altLang="en-US" baseline="30000">
                <a:latin typeface="Times New Roman" pitchFamily="18" charset="0"/>
                <a:cs typeface="Angsana New" pitchFamily="18" charset="-34"/>
              </a:rPr>
              <a:t>~</a:t>
            </a:r>
            <a:r>
              <a:rPr lang="en-US" altLang="en-US" baseline="-25000">
                <a:latin typeface="Times New Roman" pitchFamily="18" charset="0"/>
                <a:cs typeface="Angsana New" pitchFamily="18" charset="-34"/>
              </a:rPr>
              <a:t>i-1</a:t>
            </a:r>
            <a:r>
              <a:rPr lang="en-US" altLang="en-US">
                <a:latin typeface="Times New Roman" pitchFamily="18" charset="0"/>
                <a:cs typeface="Angsana New" pitchFamily="18" charset="-34"/>
              </a:rPr>
              <a:t>[n]</a:t>
            </a:r>
          </a:p>
        </p:txBody>
      </p:sp>
      <p:sp>
        <p:nvSpPr>
          <p:cNvPr id="278607" name="Slide Number Placeholder 80"/>
          <p:cNvSpPr>
            <a:spLocks noGrp="1"/>
          </p:cNvSpPr>
          <p:nvPr>
            <p:ph type="sldNum" sz="quarter" idx="12"/>
          </p:nvPr>
        </p:nvSpPr>
        <p:spPr>
          <a:noFill/>
        </p:spPr>
        <p:txBody>
          <a:bodyPr/>
          <a:lstStyle/>
          <a:p>
            <a:fld id="{64136C2D-6A97-45B8-A73E-444521BA9818}" type="slidenum">
              <a:rPr lang="en-US" altLang="en-US" smtClean="0"/>
              <a:pPr/>
              <a:t>39</a:t>
            </a:fld>
            <a:endParaRPr lang="en-US" altLang="en-US"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US" altLang="en-US" sz="2400" smtClean="0"/>
              <a:t>Block Diagram Representation of Linear Constant-coefficient Difference Equations</a:t>
            </a:r>
          </a:p>
        </p:txBody>
      </p:sp>
      <p:sp>
        <p:nvSpPr>
          <p:cNvPr id="252931" name="Line 3"/>
          <p:cNvSpPr>
            <a:spLocks noChangeShapeType="1"/>
          </p:cNvSpPr>
          <p:nvPr/>
        </p:nvSpPr>
        <p:spPr bwMode="auto">
          <a:xfrm>
            <a:off x="2743200" y="2590800"/>
            <a:ext cx="1828800" cy="0"/>
          </a:xfrm>
          <a:prstGeom prst="line">
            <a:avLst/>
          </a:prstGeom>
          <a:noFill/>
          <a:ln w="28575">
            <a:solidFill>
              <a:schemeClr val="tx1"/>
            </a:solidFill>
            <a:round/>
            <a:headEnd/>
            <a:tailEnd type="triangle" w="med" len="med"/>
          </a:ln>
        </p:spPr>
        <p:txBody>
          <a:bodyPr wrap="none"/>
          <a:lstStyle/>
          <a:p>
            <a:endParaRPr lang="en-US"/>
          </a:p>
        </p:txBody>
      </p:sp>
      <p:sp>
        <p:nvSpPr>
          <p:cNvPr id="252932" name="Line 4"/>
          <p:cNvSpPr>
            <a:spLocks noChangeShapeType="1"/>
          </p:cNvSpPr>
          <p:nvPr/>
        </p:nvSpPr>
        <p:spPr bwMode="auto">
          <a:xfrm>
            <a:off x="2743200" y="2590800"/>
            <a:ext cx="914400" cy="0"/>
          </a:xfrm>
          <a:prstGeom prst="line">
            <a:avLst/>
          </a:prstGeom>
          <a:noFill/>
          <a:ln w="28575">
            <a:solidFill>
              <a:schemeClr val="tx1"/>
            </a:solidFill>
            <a:round/>
            <a:headEnd/>
            <a:tailEnd type="triangle" w="med" len="med"/>
          </a:ln>
        </p:spPr>
        <p:txBody>
          <a:bodyPr wrap="none"/>
          <a:lstStyle/>
          <a:p>
            <a:endParaRPr lang="en-US"/>
          </a:p>
        </p:txBody>
      </p:sp>
      <p:sp>
        <p:nvSpPr>
          <p:cNvPr id="8197" name="Rectangle 5"/>
          <p:cNvSpPr>
            <a:spLocks noChangeArrowheads="1"/>
          </p:cNvSpPr>
          <p:nvPr/>
        </p:nvSpPr>
        <p:spPr bwMode="auto">
          <a:xfrm>
            <a:off x="3352800" y="2971800"/>
            <a:ext cx="609600" cy="609600"/>
          </a:xfrm>
          <a:prstGeom prst="rect">
            <a:avLst/>
          </a:prstGeom>
          <a:solidFill>
            <a:schemeClr val="bg1"/>
          </a:solidFill>
          <a:ln w="28575">
            <a:solidFill>
              <a:schemeClr val="tx1"/>
            </a:solidFill>
            <a:miter lim="800000"/>
            <a:headEnd/>
            <a:tailEnd/>
          </a:ln>
          <a:effectLst/>
        </p:spPr>
        <p:txBody>
          <a:bodyPr wrap="none" anchor="ctr"/>
          <a:lstStyle/>
          <a:p>
            <a:pPr algn="ctr" eaLnBrk="1" fontAlgn="auto" hangingPunct="1">
              <a:spcBef>
                <a:spcPts val="0"/>
              </a:spcBef>
              <a:spcAft>
                <a:spcPts val="0"/>
              </a:spcAft>
              <a:defRPr/>
            </a:pPr>
            <a:r>
              <a:rPr lang="en-US" sz="2000">
                <a:effectLst>
                  <a:outerShdw blurRad="38100" dist="38100" dir="2700000" algn="tl">
                    <a:srgbClr val="C0C0C0"/>
                  </a:outerShdw>
                </a:effectLst>
                <a:latin typeface="Comic Sans MS" pitchFamily="66" charset="0"/>
                <a:cs typeface="Angsana New" pitchFamily="18" charset="-34"/>
              </a:rPr>
              <a:t>z</a:t>
            </a:r>
            <a:r>
              <a:rPr lang="en-US" sz="2000" baseline="30000">
                <a:effectLst>
                  <a:outerShdw blurRad="38100" dist="38100" dir="2700000" algn="tl">
                    <a:srgbClr val="C0C0C0"/>
                  </a:outerShdw>
                </a:effectLst>
                <a:latin typeface="Comic Sans MS" pitchFamily="66" charset="0"/>
                <a:cs typeface="Angsana New" pitchFamily="18" charset="-34"/>
              </a:rPr>
              <a:t>-1</a:t>
            </a:r>
          </a:p>
        </p:txBody>
      </p:sp>
      <p:sp>
        <p:nvSpPr>
          <p:cNvPr id="252934" name="Line 6"/>
          <p:cNvSpPr>
            <a:spLocks noChangeShapeType="1"/>
          </p:cNvSpPr>
          <p:nvPr/>
        </p:nvSpPr>
        <p:spPr bwMode="auto">
          <a:xfrm>
            <a:off x="2743200" y="3276600"/>
            <a:ext cx="609600" cy="0"/>
          </a:xfrm>
          <a:prstGeom prst="line">
            <a:avLst/>
          </a:prstGeom>
          <a:noFill/>
          <a:ln w="28575">
            <a:solidFill>
              <a:schemeClr val="tx1"/>
            </a:solidFill>
            <a:round/>
            <a:headEnd/>
            <a:tailEnd type="triangle" w="med" len="med"/>
          </a:ln>
        </p:spPr>
        <p:txBody>
          <a:bodyPr wrap="none"/>
          <a:lstStyle/>
          <a:p>
            <a:endParaRPr lang="en-US"/>
          </a:p>
        </p:txBody>
      </p:sp>
      <p:sp>
        <p:nvSpPr>
          <p:cNvPr id="252935" name="Line 7"/>
          <p:cNvSpPr>
            <a:spLocks noChangeShapeType="1"/>
          </p:cNvSpPr>
          <p:nvPr/>
        </p:nvSpPr>
        <p:spPr bwMode="auto">
          <a:xfrm>
            <a:off x="3962400" y="3276600"/>
            <a:ext cx="609600" cy="0"/>
          </a:xfrm>
          <a:prstGeom prst="line">
            <a:avLst/>
          </a:prstGeom>
          <a:noFill/>
          <a:ln w="28575">
            <a:solidFill>
              <a:schemeClr val="tx1"/>
            </a:solidFill>
            <a:round/>
            <a:headEnd/>
            <a:tailEnd type="triangle" w="med" len="med"/>
          </a:ln>
        </p:spPr>
        <p:txBody>
          <a:bodyPr wrap="none"/>
          <a:lstStyle/>
          <a:p>
            <a:endParaRPr lang="en-US"/>
          </a:p>
        </p:txBody>
      </p:sp>
      <p:sp>
        <p:nvSpPr>
          <p:cNvPr id="252936" name="Oval 8"/>
          <p:cNvSpPr>
            <a:spLocks noChangeArrowheads="1"/>
          </p:cNvSpPr>
          <p:nvPr/>
        </p:nvSpPr>
        <p:spPr bwMode="auto">
          <a:xfrm>
            <a:off x="3429000" y="4038600"/>
            <a:ext cx="609600" cy="609600"/>
          </a:xfrm>
          <a:prstGeom prst="ellipse">
            <a:avLst/>
          </a:prstGeom>
          <a:solidFill>
            <a:schemeClr val="bg1"/>
          </a:solidFill>
          <a:ln w="28575">
            <a:solidFill>
              <a:schemeClr val="tx1"/>
            </a:solidFill>
            <a:round/>
            <a:headEnd/>
            <a:tailEnd/>
          </a:ln>
        </p:spPr>
        <p:txBody>
          <a:bodyPr wrap="none" anchor="ctr"/>
          <a:lstStyle/>
          <a:p>
            <a:pPr algn="ctr" eaLnBrk="1" hangingPunct="1"/>
            <a:r>
              <a:rPr lang="en-US" altLang="en-US" sz="4400">
                <a:latin typeface="Comic Sans MS" pitchFamily="66" charset="0"/>
                <a:cs typeface="Angsana New" pitchFamily="18" charset="-34"/>
              </a:rPr>
              <a:t>+</a:t>
            </a:r>
          </a:p>
        </p:txBody>
      </p:sp>
      <p:sp>
        <p:nvSpPr>
          <p:cNvPr id="252937" name="Line 9"/>
          <p:cNvSpPr>
            <a:spLocks noChangeShapeType="1"/>
          </p:cNvSpPr>
          <p:nvPr/>
        </p:nvSpPr>
        <p:spPr bwMode="auto">
          <a:xfrm>
            <a:off x="2743200" y="4343400"/>
            <a:ext cx="685800" cy="0"/>
          </a:xfrm>
          <a:prstGeom prst="line">
            <a:avLst/>
          </a:prstGeom>
          <a:noFill/>
          <a:ln w="28575">
            <a:solidFill>
              <a:schemeClr val="tx1"/>
            </a:solidFill>
            <a:round/>
            <a:headEnd/>
            <a:tailEnd type="triangle" w="med" len="med"/>
          </a:ln>
        </p:spPr>
        <p:txBody>
          <a:bodyPr wrap="none"/>
          <a:lstStyle/>
          <a:p>
            <a:endParaRPr lang="en-US"/>
          </a:p>
        </p:txBody>
      </p:sp>
      <p:sp>
        <p:nvSpPr>
          <p:cNvPr id="252938" name="Line 10"/>
          <p:cNvSpPr>
            <a:spLocks noChangeShapeType="1"/>
          </p:cNvSpPr>
          <p:nvPr/>
        </p:nvSpPr>
        <p:spPr bwMode="auto">
          <a:xfrm>
            <a:off x="4038600" y="4343400"/>
            <a:ext cx="457200" cy="0"/>
          </a:xfrm>
          <a:prstGeom prst="line">
            <a:avLst/>
          </a:prstGeom>
          <a:noFill/>
          <a:ln w="28575">
            <a:solidFill>
              <a:schemeClr val="tx1"/>
            </a:solidFill>
            <a:round/>
            <a:headEnd/>
            <a:tailEnd type="triangle" w="med" len="med"/>
          </a:ln>
        </p:spPr>
        <p:txBody>
          <a:bodyPr wrap="none"/>
          <a:lstStyle/>
          <a:p>
            <a:endParaRPr lang="en-US"/>
          </a:p>
        </p:txBody>
      </p:sp>
      <p:sp>
        <p:nvSpPr>
          <p:cNvPr id="252939" name="Line 11"/>
          <p:cNvSpPr>
            <a:spLocks noChangeShapeType="1"/>
          </p:cNvSpPr>
          <p:nvPr/>
        </p:nvSpPr>
        <p:spPr bwMode="auto">
          <a:xfrm flipV="1">
            <a:off x="3733800" y="4648200"/>
            <a:ext cx="0" cy="533400"/>
          </a:xfrm>
          <a:prstGeom prst="line">
            <a:avLst/>
          </a:prstGeom>
          <a:noFill/>
          <a:ln w="28575">
            <a:solidFill>
              <a:schemeClr val="tx1"/>
            </a:solidFill>
            <a:round/>
            <a:headEnd/>
            <a:tailEnd type="triangle" w="med" len="med"/>
          </a:ln>
        </p:spPr>
        <p:txBody>
          <a:bodyPr wrap="none"/>
          <a:lstStyle/>
          <a:p>
            <a:endParaRPr lang="en-US"/>
          </a:p>
        </p:txBody>
      </p:sp>
      <p:sp>
        <p:nvSpPr>
          <p:cNvPr id="8204" name="Text Box 12"/>
          <p:cNvSpPr txBox="1">
            <a:spLocks noChangeArrowheads="1"/>
          </p:cNvSpPr>
          <p:nvPr/>
        </p:nvSpPr>
        <p:spPr bwMode="auto">
          <a:xfrm>
            <a:off x="2651125" y="4308475"/>
            <a:ext cx="677863" cy="366713"/>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a:effectLst>
                  <a:outerShdw blurRad="38100" dist="38100" dir="2700000" algn="tl">
                    <a:srgbClr val="C0C0C0"/>
                  </a:outerShdw>
                </a:effectLst>
                <a:latin typeface="Comic Sans MS" pitchFamily="66" charset="0"/>
                <a:cs typeface="Angsana New" pitchFamily="18" charset="-34"/>
              </a:rPr>
              <a:t>x</a:t>
            </a:r>
            <a:r>
              <a:rPr lang="en-US" baseline="-25000">
                <a:effectLst>
                  <a:outerShdw blurRad="38100" dist="38100" dir="2700000" algn="tl">
                    <a:srgbClr val="C0C0C0"/>
                  </a:outerShdw>
                </a:effectLst>
                <a:latin typeface="Comic Sans MS" pitchFamily="66" charset="0"/>
                <a:cs typeface="Angsana New" pitchFamily="18" charset="-34"/>
              </a:rPr>
              <a:t>1</a:t>
            </a:r>
            <a:r>
              <a:rPr lang="en-US">
                <a:effectLst>
                  <a:outerShdw blurRad="38100" dist="38100" dir="2700000" algn="tl">
                    <a:srgbClr val="C0C0C0"/>
                  </a:outerShdw>
                </a:effectLst>
                <a:latin typeface="Comic Sans MS" pitchFamily="66" charset="0"/>
                <a:cs typeface="Angsana New" pitchFamily="18" charset="-34"/>
              </a:rPr>
              <a:t>[n]</a:t>
            </a:r>
          </a:p>
        </p:txBody>
      </p:sp>
      <p:sp>
        <p:nvSpPr>
          <p:cNvPr id="8205" name="Text Box 13"/>
          <p:cNvSpPr txBox="1">
            <a:spLocks noChangeArrowheads="1"/>
          </p:cNvSpPr>
          <p:nvPr/>
        </p:nvSpPr>
        <p:spPr bwMode="auto">
          <a:xfrm>
            <a:off x="3048000" y="4876800"/>
            <a:ext cx="703263" cy="366713"/>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a:effectLst>
                  <a:outerShdw blurRad="38100" dist="38100" dir="2700000" algn="tl">
                    <a:srgbClr val="C0C0C0"/>
                  </a:outerShdw>
                </a:effectLst>
                <a:latin typeface="Comic Sans MS" pitchFamily="66" charset="0"/>
                <a:cs typeface="Angsana New" pitchFamily="18" charset="-34"/>
              </a:rPr>
              <a:t>x</a:t>
            </a:r>
            <a:r>
              <a:rPr lang="en-US" baseline="-25000">
                <a:effectLst>
                  <a:outerShdw blurRad="38100" dist="38100" dir="2700000" algn="tl">
                    <a:srgbClr val="C0C0C0"/>
                  </a:outerShdw>
                </a:effectLst>
                <a:latin typeface="Comic Sans MS" pitchFamily="66" charset="0"/>
                <a:cs typeface="Angsana New" pitchFamily="18" charset="-34"/>
              </a:rPr>
              <a:t>2</a:t>
            </a:r>
            <a:r>
              <a:rPr lang="en-US">
                <a:effectLst>
                  <a:outerShdw blurRad="38100" dist="38100" dir="2700000" algn="tl">
                    <a:srgbClr val="C0C0C0"/>
                  </a:outerShdw>
                </a:effectLst>
                <a:latin typeface="Comic Sans MS" pitchFamily="66" charset="0"/>
                <a:cs typeface="Angsana New" pitchFamily="18" charset="-34"/>
              </a:rPr>
              <a:t>[n]</a:t>
            </a:r>
          </a:p>
        </p:txBody>
      </p:sp>
      <p:sp>
        <p:nvSpPr>
          <p:cNvPr id="8206" name="Text Box 14"/>
          <p:cNvSpPr txBox="1">
            <a:spLocks noChangeArrowheads="1"/>
          </p:cNvSpPr>
          <p:nvPr/>
        </p:nvSpPr>
        <p:spPr bwMode="auto">
          <a:xfrm>
            <a:off x="4114800" y="4343400"/>
            <a:ext cx="1443038" cy="366713"/>
          </a:xfrm>
          <a:prstGeom prst="rect">
            <a:avLst/>
          </a:prstGeom>
          <a:noFill/>
          <a:ln w="12700">
            <a:noFill/>
            <a:miter lim="800000"/>
            <a:headEnd/>
            <a:tailEnd/>
          </a:ln>
          <a:effectLst/>
        </p:spPr>
        <p:txBody>
          <a:bodyPr wrap="none">
            <a:spAutoFit/>
          </a:bodyPr>
          <a:lstStyle/>
          <a:p>
            <a:pPr eaLnBrk="1" fontAlgn="auto" hangingPunct="1">
              <a:spcBef>
                <a:spcPts val="0"/>
              </a:spcBef>
              <a:spcAft>
                <a:spcPts val="0"/>
              </a:spcAft>
              <a:defRPr/>
            </a:pPr>
            <a:r>
              <a:rPr lang="en-US">
                <a:effectLst>
                  <a:outerShdw blurRad="38100" dist="38100" dir="2700000" algn="tl">
                    <a:srgbClr val="C0C0C0"/>
                  </a:outerShdw>
                </a:effectLst>
                <a:latin typeface="Comic Sans MS" pitchFamily="66" charset="0"/>
                <a:cs typeface="Angsana New" pitchFamily="18" charset="-34"/>
              </a:rPr>
              <a:t>x</a:t>
            </a:r>
            <a:r>
              <a:rPr lang="en-US" baseline="-25000">
                <a:effectLst>
                  <a:outerShdw blurRad="38100" dist="38100" dir="2700000" algn="tl">
                    <a:srgbClr val="C0C0C0"/>
                  </a:outerShdw>
                </a:effectLst>
                <a:latin typeface="Comic Sans MS" pitchFamily="66" charset="0"/>
                <a:cs typeface="Angsana New" pitchFamily="18" charset="-34"/>
              </a:rPr>
              <a:t>1</a:t>
            </a:r>
            <a:r>
              <a:rPr lang="en-US">
                <a:effectLst>
                  <a:outerShdw blurRad="38100" dist="38100" dir="2700000" algn="tl">
                    <a:srgbClr val="C0C0C0"/>
                  </a:outerShdw>
                </a:effectLst>
                <a:latin typeface="Comic Sans MS" pitchFamily="66" charset="0"/>
                <a:cs typeface="Angsana New" pitchFamily="18" charset="-34"/>
              </a:rPr>
              <a:t>[n] + x</a:t>
            </a:r>
            <a:r>
              <a:rPr lang="en-US" baseline="-25000">
                <a:effectLst>
                  <a:outerShdw blurRad="38100" dist="38100" dir="2700000" algn="tl">
                    <a:srgbClr val="C0C0C0"/>
                  </a:outerShdw>
                </a:effectLst>
                <a:latin typeface="Comic Sans MS" pitchFamily="66" charset="0"/>
                <a:cs typeface="Angsana New" pitchFamily="18" charset="-34"/>
              </a:rPr>
              <a:t>2</a:t>
            </a:r>
            <a:r>
              <a:rPr lang="en-US">
                <a:effectLst>
                  <a:outerShdw blurRad="38100" dist="38100" dir="2700000" algn="tl">
                    <a:srgbClr val="C0C0C0"/>
                  </a:outerShdw>
                </a:effectLst>
                <a:latin typeface="Comic Sans MS" pitchFamily="66" charset="0"/>
                <a:cs typeface="Angsana New" pitchFamily="18" charset="-34"/>
              </a:rPr>
              <a:t>[n]</a:t>
            </a:r>
          </a:p>
        </p:txBody>
      </p:sp>
      <p:sp>
        <p:nvSpPr>
          <p:cNvPr id="252943" name="Text Box 15"/>
          <p:cNvSpPr txBox="1">
            <a:spLocks noChangeArrowheads="1"/>
          </p:cNvSpPr>
          <p:nvPr/>
        </p:nvSpPr>
        <p:spPr bwMode="auto">
          <a:xfrm>
            <a:off x="2667000" y="2209800"/>
            <a:ext cx="2157413"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     a        ax[n]</a:t>
            </a:r>
          </a:p>
        </p:txBody>
      </p:sp>
      <p:sp>
        <p:nvSpPr>
          <p:cNvPr id="252944" name="Text Box 16"/>
          <p:cNvSpPr txBox="1">
            <a:spLocks noChangeArrowheads="1"/>
          </p:cNvSpPr>
          <p:nvPr/>
        </p:nvSpPr>
        <p:spPr bwMode="auto">
          <a:xfrm>
            <a:off x="2514600" y="3352800"/>
            <a:ext cx="2462213" cy="366713"/>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                  x[n-1]</a:t>
            </a:r>
          </a:p>
        </p:txBody>
      </p:sp>
      <p:sp>
        <p:nvSpPr>
          <p:cNvPr id="252945" name="Text Box 17"/>
          <p:cNvSpPr txBox="1">
            <a:spLocks noChangeArrowheads="1"/>
          </p:cNvSpPr>
          <p:nvPr/>
        </p:nvSpPr>
        <p:spPr bwMode="auto">
          <a:xfrm>
            <a:off x="5791200" y="2133600"/>
            <a:ext cx="3048000" cy="2246313"/>
          </a:xfrm>
          <a:prstGeom prst="rect">
            <a:avLst/>
          </a:prstGeom>
          <a:noFill/>
          <a:ln w="12700">
            <a:noFill/>
            <a:miter lim="800000"/>
            <a:headEnd/>
            <a:tailEnd/>
          </a:ln>
        </p:spPr>
        <p:txBody>
          <a:bodyPr>
            <a:spAutoFit/>
          </a:bodyPr>
          <a:lstStyle/>
          <a:p>
            <a:pPr eaLnBrk="1" hangingPunct="1"/>
            <a:r>
              <a:rPr lang="en-US" altLang="en-US" sz="2000">
                <a:latin typeface="Times New Roman" pitchFamily="18" charset="0"/>
                <a:cs typeface="Angsana New" pitchFamily="18" charset="-34"/>
              </a:rPr>
              <a:t>Multiplication of a</a:t>
            </a:r>
          </a:p>
          <a:p>
            <a:pPr eaLnBrk="1" hangingPunct="1"/>
            <a:r>
              <a:rPr lang="en-US" altLang="en-US" sz="2000">
                <a:latin typeface="Times New Roman" pitchFamily="18" charset="0"/>
                <a:cs typeface="Angsana New" pitchFamily="18" charset="-34"/>
              </a:rPr>
              <a:t>sequence by a constant</a:t>
            </a:r>
          </a:p>
          <a:p>
            <a:pPr eaLnBrk="1" hangingPunct="1"/>
            <a:endParaRPr lang="en-US" altLang="en-US" sz="2000">
              <a:latin typeface="Times New Roman" pitchFamily="18" charset="0"/>
              <a:cs typeface="Angsana New" pitchFamily="18" charset="-34"/>
            </a:endParaRPr>
          </a:p>
          <a:p>
            <a:pPr eaLnBrk="1" hangingPunct="1"/>
            <a:r>
              <a:rPr lang="en-US" altLang="en-US" sz="2000">
                <a:latin typeface="Times New Roman" pitchFamily="18" charset="0"/>
                <a:cs typeface="Angsana New" pitchFamily="18" charset="-34"/>
              </a:rPr>
              <a:t>Unit delay</a:t>
            </a:r>
          </a:p>
          <a:p>
            <a:pPr eaLnBrk="1" hangingPunct="1"/>
            <a:endParaRPr lang="en-US" altLang="en-US" sz="2000">
              <a:latin typeface="Times New Roman" pitchFamily="18" charset="0"/>
              <a:cs typeface="Angsana New" pitchFamily="18" charset="-34"/>
            </a:endParaRPr>
          </a:p>
          <a:p>
            <a:pPr eaLnBrk="1" hangingPunct="1"/>
            <a:endParaRPr lang="en-US" altLang="en-US" sz="2000">
              <a:latin typeface="Times New Roman" pitchFamily="18" charset="0"/>
              <a:cs typeface="Angsana New" pitchFamily="18" charset="-34"/>
            </a:endParaRPr>
          </a:p>
          <a:p>
            <a:pPr eaLnBrk="1" hangingPunct="1"/>
            <a:r>
              <a:rPr lang="en-US" altLang="en-US" sz="2000">
                <a:latin typeface="Times New Roman" pitchFamily="18" charset="0"/>
                <a:cs typeface="Angsana New" pitchFamily="18" charset="-34"/>
              </a:rPr>
              <a:t>Addition of two sequences</a:t>
            </a:r>
          </a:p>
        </p:txBody>
      </p:sp>
      <p:sp>
        <p:nvSpPr>
          <p:cNvPr id="252946" name="Slide Number Placeholder 19"/>
          <p:cNvSpPr>
            <a:spLocks noGrp="1"/>
          </p:cNvSpPr>
          <p:nvPr>
            <p:ph type="sldNum" sz="quarter" idx="12"/>
          </p:nvPr>
        </p:nvSpPr>
        <p:spPr>
          <a:noFill/>
        </p:spPr>
        <p:txBody>
          <a:bodyPr/>
          <a:lstStyle/>
          <a:p>
            <a:fld id="{70C78973-7E54-414E-89B2-72917C465F02}" type="slidenum">
              <a:rPr lang="en-US" altLang="en-US" smtClean="0"/>
              <a:pPr/>
              <a:t>4</a:t>
            </a:fld>
            <a:endParaRPr lang="en-US"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pPr>
              <a:defRPr/>
            </a:pPr>
            <a:r>
              <a:rPr lang="en-US" sz="2400" smtClean="0">
                <a:latin typeface="+mn-lt"/>
              </a:rPr>
              <a:t>Basic all-pole lattice structures</a:t>
            </a:r>
          </a:p>
        </p:txBody>
      </p:sp>
      <p:sp>
        <p:nvSpPr>
          <p:cNvPr id="44035" name="Rectangle 3"/>
          <p:cNvSpPr>
            <a:spLocks noGrp="1" noChangeArrowheads="1"/>
          </p:cNvSpPr>
          <p:nvPr>
            <p:ph type="body" idx="1"/>
          </p:nvPr>
        </p:nvSpPr>
        <p:spPr/>
        <p:txBody>
          <a:bodyPr/>
          <a:lstStyle/>
          <a:p>
            <a:pPr>
              <a:defRPr/>
            </a:pPr>
            <a:r>
              <a:rPr lang="en-US" sz="1800" smtClean="0"/>
              <a:t>Three-multiplier form</a:t>
            </a:r>
          </a:p>
          <a:p>
            <a:pPr>
              <a:defRPr/>
            </a:pPr>
            <a:r>
              <a:rPr lang="en-US" sz="1800" smtClean="0"/>
              <a:t>Four-multiplier, normalized form</a:t>
            </a:r>
          </a:p>
          <a:p>
            <a:pPr>
              <a:defRPr/>
            </a:pPr>
            <a:endParaRPr lang="en-US" sz="1800" smtClean="0">
              <a:effectLst>
                <a:outerShdw blurRad="38100" dist="38100" dir="2700000" algn="tl">
                  <a:srgbClr val="C0C0C0"/>
                </a:outerShdw>
              </a:effectLst>
            </a:endParaRPr>
          </a:p>
          <a:p>
            <a:pPr>
              <a:buFontTx/>
              <a:buNone/>
              <a:defRPr/>
            </a:pPr>
            <a:endParaRPr lang="en-US" sz="1800" smtClean="0">
              <a:effectLst>
                <a:outerShdw blurRad="38100" dist="38100" dir="2700000" algn="tl">
                  <a:srgbClr val="C0C0C0"/>
                </a:outerShdw>
              </a:effectLst>
            </a:endParaRPr>
          </a:p>
          <a:p>
            <a:pPr>
              <a:defRPr/>
            </a:pPr>
            <a:endParaRPr lang="en-US" sz="1800" smtClean="0">
              <a:effectLst>
                <a:outerShdw blurRad="38100" dist="38100" dir="2700000" algn="tl">
                  <a:srgbClr val="C0C0C0"/>
                </a:outerShdw>
              </a:effectLst>
            </a:endParaRPr>
          </a:p>
          <a:p>
            <a:pPr>
              <a:defRPr/>
            </a:pPr>
            <a:endParaRPr lang="en-US" sz="1800" smtClean="0"/>
          </a:p>
          <a:p>
            <a:pPr>
              <a:defRPr/>
            </a:pPr>
            <a:r>
              <a:rPr lang="en-US" sz="1800" smtClean="0"/>
              <a:t>Four-multiplier, Kelly-Lochbaum form : was first derived as an acoustic tube model for speech synthesis.</a:t>
            </a:r>
          </a:p>
          <a:p>
            <a:pPr>
              <a:buFontTx/>
              <a:buNone/>
              <a:defRPr/>
            </a:pPr>
            <a:endParaRPr lang="en-US" sz="2800" smtClean="0"/>
          </a:p>
        </p:txBody>
      </p:sp>
      <p:graphicFrame>
        <p:nvGraphicFramePr>
          <p:cNvPr id="79874" name="Object 4">
            <a:hlinkClick r:id="" action="ppaction://ole?verb=0"/>
          </p:cNvPr>
          <p:cNvGraphicFramePr>
            <a:graphicFrameLocks/>
          </p:cNvGraphicFramePr>
          <p:nvPr/>
        </p:nvGraphicFramePr>
        <p:xfrm>
          <a:off x="3243263" y="1882775"/>
          <a:ext cx="2735262" cy="1084263"/>
        </p:xfrm>
        <a:graphic>
          <a:graphicData uri="http://schemas.openxmlformats.org/presentationml/2006/ole">
            <p:oleObj spid="_x0000_s12290" name="Equation" r:id="rId3" imgW="1091726" imgH="634725" progId="Equation.3">
              <p:embed/>
            </p:oleObj>
          </a:graphicData>
        </a:graphic>
      </p:graphicFrame>
      <p:graphicFrame>
        <p:nvGraphicFramePr>
          <p:cNvPr id="79875" name="Object 5">
            <a:hlinkClick r:id="" action="ppaction://ole?verb=0"/>
          </p:cNvPr>
          <p:cNvGraphicFramePr>
            <a:graphicFrameLocks/>
          </p:cNvGraphicFramePr>
          <p:nvPr/>
        </p:nvGraphicFramePr>
        <p:xfrm>
          <a:off x="3336925" y="4319588"/>
          <a:ext cx="2743200" cy="1133475"/>
        </p:xfrm>
        <a:graphic>
          <a:graphicData uri="http://schemas.openxmlformats.org/presentationml/2006/ole">
            <p:oleObj spid="_x0000_s12291" name="Equation" r:id="rId4" imgW="1167893" imgH="634725" progId="Equation.3">
              <p:embed/>
            </p:oleObj>
          </a:graphicData>
        </a:graphic>
      </p:graphicFrame>
      <p:sp>
        <p:nvSpPr>
          <p:cNvPr id="79878" name="Slide Number Placeholder 7"/>
          <p:cNvSpPr>
            <a:spLocks noGrp="1"/>
          </p:cNvSpPr>
          <p:nvPr>
            <p:ph type="sldNum" sz="quarter" idx="12"/>
          </p:nvPr>
        </p:nvSpPr>
        <p:spPr>
          <a:noFill/>
        </p:spPr>
        <p:txBody>
          <a:bodyPr/>
          <a:lstStyle/>
          <a:p>
            <a:fld id="{80FC2234-373A-4B89-B024-06C38830C9DA}" type="slidenum">
              <a:rPr lang="en-US" altLang="en-US" smtClean="0"/>
              <a:pPr/>
              <a:t>40</a:t>
            </a:fld>
            <a:endParaRPr lang="en-US" alt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Oval 2"/>
          <p:cNvSpPr>
            <a:spLocks noChangeArrowheads="1"/>
          </p:cNvSpPr>
          <p:nvPr/>
        </p:nvSpPr>
        <p:spPr bwMode="auto">
          <a:xfrm>
            <a:off x="28956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55" name="Oval 3"/>
          <p:cNvSpPr>
            <a:spLocks noChangeArrowheads="1"/>
          </p:cNvSpPr>
          <p:nvPr/>
        </p:nvSpPr>
        <p:spPr bwMode="auto">
          <a:xfrm>
            <a:off x="47244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56" name="Oval 4"/>
          <p:cNvSpPr>
            <a:spLocks noChangeArrowheads="1"/>
          </p:cNvSpPr>
          <p:nvPr/>
        </p:nvSpPr>
        <p:spPr bwMode="auto">
          <a:xfrm>
            <a:off x="28956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57" name="Oval 5"/>
          <p:cNvSpPr>
            <a:spLocks noChangeArrowheads="1"/>
          </p:cNvSpPr>
          <p:nvPr/>
        </p:nvSpPr>
        <p:spPr bwMode="auto">
          <a:xfrm>
            <a:off x="47244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58" name="Oval 6"/>
          <p:cNvSpPr>
            <a:spLocks noChangeArrowheads="1"/>
          </p:cNvSpPr>
          <p:nvPr/>
        </p:nvSpPr>
        <p:spPr bwMode="auto">
          <a:xfrm>
            <a:off x="19812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59" name="Oval 7"/>
          <p:cNvSpPr>
            <a:spLocks noChangeArrowheads="1"/>
          </p:cNvSpPr>
          <p:nvPr/>
        </p:nvSpPr>
        <p:spPr bwMode="auto">
          <a:xfrm>
            <a:off x="19812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60" name="Oval 8"/>
          <p:cNvSpPr>
            <a:spLocks noChangeArrowheads="1"/>
          </p:cNvSpPr>
          <p:nvPr/>
        </p:nvSpPr>
        <p:spPr bwMode="auto">
          <a:xfrm>
            <a:off x="3810000" y="1143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61" name="Oval 9"/>
          <p:cNvSpPr>
            <a:spLocks noChangeArrowheads="1"/>
          </p:cNvSpPr>
          <p:nvPr/>
        </p:nvSpPr>
        <p:spPr bwMode="auto">
          <a:xfrm>
            <a:off x="38100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62" name="Line 10"/>
          <p:cNvSpPr>
            <a:spLocks noChangeShapeType="1"/>
          </p:cNvSpPr>
          <p:nvPr/>
        </p:nvSpPr>
        <p:spPr bwMode="auto">
          <a:xfrm>
            <a:off x="2133600" y="12192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63" name="Line 11"/>
          <p:cNvSpPr>
            <a:spLocks noChangeShapeType="1"/>
          </p:cNvSpPr>
          <p:nvPr/>
        </p:nvSpPr>
        <p:spPr bwMode="auto">
          <a:xfrm>
            <a:off x="3048000" y="12192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64" name="Line 12"/>
          <p:cNvSpPr>
            <a:spLocks noChangeShapeType="1"/>
          </p:cNvSpPr>
          <p:nvPr/>
        </p:nvSpPr>
        <p:spPr bwMode="auto">
          <a:xfrm>
            <a:off x="3962400" y="12192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65" name="Line 13"/>
          <p:cNvSpPr>
            <a:spLocks noChangeShapeType="1"/>
          </p:cNvSpPr>
          <p:nvPr/>
        </p:nvSpPr>
        <p:spPr bwMode="auto">
          <a:xfrm>
            <a:off x="2133600" y="19812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66" name="Line 14"/>
          <p:cNvSpPr>
            <a:spLocks noChangeShapeType="1"/>
          </p:cNvSpPr>
          <p:nvPr/>
        </p:nvSpPr>
        <p:spPr bwMode="auto">
          <a:xfrm>
            <a:off x="3048000" y="19812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67" name="Line 15"/>
          <p:cNvSpPr>
            <a:spLocks noChangeShapeType="1"/>
          </p:cNvSpPr>
          <p:nvPr/>
        </p:nvSpPr>
        <p:spPr bwMode="auto">
          <a:xfrm>
            <a:off x="3962400" y="19812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68" name="Line 16"/>
          <p:cNvSpPr>
            <a:spLocks noChangeShapeType="1"/>
          </p:cNvSpPr>
          <p:nvPr/>
        </p:nvSpPr>
        <p:spPr bwMode="auto">
          <a:xfrm>
            <a:off x="29718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569" name="Line 17"/>
          <p:cNvSpPr>
            <a:spLocks noChangeShapeType="1"/>
          </p:cNvSpPr>
          <p:nvPr/>
        </p:nvSpPr>
        <p:spPr bwMode="auto">
          <a:xfrm flipV="1">
            <a:off x="3886200" y="12954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570" name="Text Box 18"/>
          <p:cNvSpPr txBox="1">
            <a:spLocks noChangeArrowheads="1"/>
          </p:cNvSpPr>
          <p:nvPr/>
        </p:nvSpPr>
        <p:spPr bwMode="auto">
          <a:xfrm>
            <a:off x="1812925" y="852488"/>
            <a:ext cx="2947988"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571" name="Text Box 19"/>
          <p:cNvSpPr txBox="1">
            <a:spLocks noChangeArrowheads="1"/>
          </p:cNvSpPr>
          <p:nvPr/>
        </p:nvSpPr>
        <p:spPr bwMode="auto">
          <a:xfrm>
            <a:off x="2590800" y="1447800"/>
            <a:ext cx="143351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-k</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                     k</a:t>
            </a:r>
            <a:r>
              <a:rPr lang="en-US" altLang="en-US" sz="1400" baseline="-25000">
                <a:latin typeface="Times New Roman" pitchFamily="18" charset="0"/>
                <a:cs typeface="Angsana New" pitchFamily="18" charset="-34"/>
              </a:rPr>
              <a:t>i</a:t>
            </a:r>
          </a:p>
        </p:txBody>
      </p:sp>
      <p:sp>
        <p:nvSpPr>
          <p:cNvPr id="279572" name="Text Box 20"/>
          <p:cNvSpPr txBox="1">
            <a:spLocks noChangeArrowheads="1"/>
          </p:cNvSpPr>
          <p:nvPr/>
        </p:nvSpPr>
        <p:spPr bwMode="auto">
          <a:xfrm>
            <a:off x="1828800" y="2057400"/>
            <a:ext cx="30988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(1 - k</a:t>
            </a:r>
            <a:r>
              <a:rPr lang="en-US" altLang="en-US" sz="1400" baseline="-25000">
                <a:latin typeface="Times New Roman" pitchFamily="18" charset="0"/>
                <a:cs typeface="Angsana New" pitchFamily="18" charset="-34"/>
              </a:rPr>
              <a:t>i</a:t>
            </a:r>
            <a:r>
              <a:rPr lang="en-US" altLang="en-US" sz="1400" baseline="30000">
                <a:latin typeface="Times New Roman" pitchFamily="18" charset="0"/>
                <a:cs typeface="Angsana New" pitchFamily="18" charset="-34"/>
              </a:rPr>
              <a:t>2</a:t>
            </a:r>
            <a:r>
              <a:rPr lang="en-US" altLang="en-US" sz="1400">
                <a:latin typeface="Times New Roman" pitchFamily="18" charset="0"/>
                <a:cs typeface="Angsana New" pitchFamily="18" charset="-34"/>
              </a:rPr>
              <a:t>)</a:t>
            </a:r>
            <a:r>
              <a:rPr lang="en-US" altLang="en-US" sz="1400" baseline="-25000">
                <a:latin typeface="Times New Roman" pitchFamily="18" charset="0"/>
                <a:cs typeface="Angsana New" pitchFamily="18" charset="-34"/>
              </a:rPr>
              <a:t> </a:t>
            </a:r>
            <a:r>
              <a:rPr lang="en-US" altLang="en-US" sz="1400">
                <a:latin typeface="Times New Roman" pitchFamily="18" charset="0"/>
                <a:cs typeface="Angsana New" pitchFamily="18" charset="-34"/>
              </a:rPr>
              <a:t>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573" name="Oval 21"/>
          <p:cNvSpPr>
            <a:spLocks noChangeArrowheads="1"/>
          </p:cNvSpPr>
          <p:nvPr/>
        </p:nvSpPr>
        <p:spPr bwMode="auto">
          <a:xfrm>
            <a:off x="28956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4" name="Oval 22"/>
          <p:cNvSpPr>
            <a:spLocks noChangeArrowheads="1"/>
          </p:cNvSpPr>
          <p:nvPr/>
        </p:nvSpPr>
        <p:spPr bwMode="auto">
          <a:xfrm>
            <a:off x="47244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5" name="Oval 23"/>
          <p:cNvSpPr>
            <a:spLocks noChangeArrowheads="1"/>
          </p:cNvSpPr>
          <p:nvPr/>
        </p:nvSpPr>
        <p:spPr bwMode="auto">
          <a:xfrm>
            <a:off x="28956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6" name="Oval 24"/>
          <p:cNvSpPr>
            <a:spLocks noChangeArrowheads="1"/>
          </p:cNvSpPr>
          <p:nvPr/>
        </p:nvSpPr>
        <p:spPr bwMode="auto">
          <a:xfrm>
            <a:off x="47244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7" name="Oval 25"/>
          <p:cNvSpPr>
            <a:spLocks noChangeArrowheads="1"/>
          </p:cNvSpPr>
          <p:nvPr/>
        </p:nvSpPr>
        <p:spPr bwMode="auto">
          <a:xfrm>
            <a:off x="19812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8" name="Oval 26"/>
          <p:cNvSpPr>
            <a:spLocks noChangeArrowheads="1"/>
          </p:cNvSpPr>
          <p:nvPr/>
        </p:nvSpPr>
        <p:spPr bwMode="auto">
          <a:xfrm>
            <a:off x="19812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79" name="Oval 27"/>
          <p:cNvSpPr>
            <a:spLocks noChangeArrowheads="1"/>
          </p:cNvSpPr>
          <p:nvPr/>
        </p:nvSpPr>
        <p:spPr bwMode="auto">
          <a:xfrm>
            <a:off x="3810000" y="2895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80" name="Oval 28"/>
          <p:cNvSpPr>
            <a:spLocks noChangeArrowheads="1"/>
          </p:cNvSpPr>
          <p:nvPr/>
        </p:nvSpPr>
        <p:spPr bwMode="auto">
          <a:xfrm>
            <a:off x="3810000" y="36576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81" name="Line 29"/>
          <p:cNvSpPr>
            <a:spLocks noChangeShapeType="1"/>
          </p:cNvSpPr>
          <p:nvPr/>
        </p:nvSpPr>
        <p:spPr bwMode="auto">
          <a:xfrm>
            <a:off x="2133600" y="29718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82" name="Line 30"/>
          <p:cNvSpPr>
            <a:spLocks noChangeShapeType="1"/>
          </p:cNvSpPr>
          <p:nvPr/>
        </p:nvSpPr>
        <p:spPr bwMode="auto">
          <a:xfrm>
            <a:off x="3048000" y="29718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83" name="Line 31"/>
          <p:cNvSpPr>
            <a:spLocks noChangeShapeType="1"/>
          </p:cNvSpPr>
          <p:nvPr/>
        </p:nvSpPr>
        <p:spPr bwMode="auto">
          <a:xfrm>
            <a:off x="3962400" y="29718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584" name="Line 32"/>
          <p:cNvSpPr>
            <a:spLocks noChangeShapeType="1"/>
          </p:cNvSpPr>
          <p:nvPr/>
        </p:nvSpPr>
        <p:spPr bwMode="auto">
          <a:xfrm>
            <a:off x="2133600" y="37338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85" name="Line 33"/>
          <p:cNvSpPr>
            <a:spLocks noChangeShapeType="1"/>
          </p:cNvSpPr>
          <p:nvPr/>
        </p:nvSpPr>
        <p:spPr bwMode="auto">
          <a:xfrm>
            <a:off x="3048000" y="37338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86" name="Line 34"/>
          <p:cNvSpPr>
            <a:spLocks noChangeShapeType="1"/>
          </p:cNvSpPr>
          <p:nvPr/>
        </p:nvSpPr>
        <p:spPr bwMode="auto">
          <a:xfrm>
            <a:off x="3962400" y="37338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587" name="Line 35"/>
          <p:cNvSpPr>
            <a:spLocks noChangeShapeType="1"/>
          </p:cNvSpPr>
          <p:nvPr/>
        </p:nvSpPr>
        <p:spPr bwMode="auto">
          <a:xfrm>
            <a:off x="2971800" y="30480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588" name="Line 36"/>
          <p:cNvSpPr>
            <a:spLocks noChangeShapeType="1"/>
          </p:cNvSpPr>
          <p:nvPr/>
        </p:nvSpPr>
        <p:spPr bwMode="auto">
          <a:xfrm flipV="1">
            <a:off x="3886200" y="30480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589" name="Text Box 37"/>
          <p:cNvSpPr txBox="1">
            <a:spLocks noChangeArrowheads="1"/>
          </p:cNvSpPr>
          <p:nvPr/>
        </p:nvSpPr>
        <p:spPr bwMode="auto">
          <a:xfrm>
            <a:off x="1812925" y="2605088"/>
            <a:ext cx="295275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cos q</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590" name="Text Box 38"/>
          <p:cNvSpPr txBox="1">
            <a:spLocks noChangeArrowheads="1"/>
          </p:cNvSpPr>
          <p:nvPr/>
        </p:nvSpPr>
        <p:spPr bwMode="auto">
          <a:xfrm>
            <a:off x="2362200" y="3200400"/>
            <a:ext cx="185261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-sin q</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                   sin q</a:t>
            </a:r>
            <a:r>
              <a:rPr lang="en-US" altLang="en-US" sz="1400" baseline="-25000">
                <a:latin typeface="Times New Roman" pitchFamily="18" charset="0"/>
                <a:cs typeface="Angsana New" pitchFamily="18" charset="-34"/>
              </a:rPr>
              <a:t>i</a:t>
            </a:r>
          </a:p>
        </p:txBody>
      </p:sp>
      <p:sp>
        <p:nvSpPr>
          <p:cNvPr id="279591" name="Text Box 39"/>
          <p:cNvSpPr txBox="1">
            <a:spLocks noChangeArrowheads="1"/>
          </p:cNvSpPr>
          <p:nvPr/>
        </p:nvSpPr>
        <p:spPr bwMode="auto">
          <a:xfrm>
            <a:off x="1828800" y="3810000"/>
            <a:ext cx="3057525"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cos q</a:t>
            </a:r>
            <a:r>
              <a:rPr lang="en-US" altLang="en-US" sz="1400" baseline="-25000">
                <a:latin typeface="Times New Roman" pitchFamily="18" charset="0"/>
                <a:cs typeface="Angsana New" pitchFamily="18" charset="-34"/>
              </a:rPr>
              <a:t>i </a:t>
            </a:r>
            <a:r>
              <a:rPr lang="en-US" altLang="en-US" sz="1400">
                <a:latin typeface="Times New Roman" pitchFamily="18" charset="0"/>
                <a:cs typeface="Angsana New" pitchFamily="18" charset="-34"/>
              </a:rPr>
              <a:t>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592" name="Oval 40"/>
          <p:cNvSpPr>
            <a:spLocks noChangeArrowheads="1"/>
          </p:cNvSpPr>
          <p:nvPr/>
        </p:nvSpPr>
        <p:spPr bwMode="auto">
          <a:xfrm>
            <a:off x="2895600" y="464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3" name="Oval 41"/>
          <p:cNvSpPr>
            <a:spLocks noChangeArrowheads="1"/>
          </p:cNvSpPr>
          <p:nvPr/>
        </p:nvSpPr>
        <p:spPr bwMode="auto">
          <a:xfrm>
            <a:off x="4724400" y="464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4" name="Oval 42"/>
          <p:cNvSpPr>
            <a:spLocks noChangeArrowheads="1"/>
          </p:cNvSpPr>
          <p:nvPr/>
        </p:nvSpPr>
        <p:spPr bwMode="auto">
          <a:xfrm>
            <a:off x="2895600" y="5410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5" name="Oval 43"/>
          <p:cNvSpPr>
            <a:spLocks noChangeArrowheads="1"/>
          </p:cNvSpPr>
          <p:nvPr/>
        </p:nvSpPr>
        <p:spPr bwMode="auto">
          <a:xfrm>
            <a:off x="4724400" y="5410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6" name="Oval 44"/>
          <p:cNvSpPr>
            <a:spLocks noChangeArrowheads="1"/>
          </p:cNvSpPr>
          <p:nvPr/>
        </p:nvSpPr>
        <p:spPr bwMode="auto">
          <a:xfrm>
            <a:off x="1981200" y="464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7" name="Oval 45"/>
          <p:cNvSpPr>
            <a:spLocks noChangeArrowheads="1"/>
          </p:cNvSpPr>
          <p:nvPr/>
        </p:nvSpPr>
        <p:spPr bwMode="auto">
          <a:xfrm>
            <a:off x="1981200" y="5410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8" name="Oval 46"/>
          <p:cNvSpPr>
            <a:spLocks noChangeArrowheads="1"/>
          </p:cNvSpPr>
          <p:nvPr/>
        </p:nvSpPr>
        <p:spPr bwMode="auto">
          <a:xfrm>
            <a:off x="3810000" y="4648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599" name="Oval 47"/>
          <p:cNvSpPr>
            <a:spLocks noChangeArrowheads="1"/>
          </p:cNvSpPr>
          <p:nvPr/>
        </p:nvSpPr>
        <p:spPr bwMode="auto">
          <a:xfrm>
            <a:off x="3810000" y="5410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79600" name="Line 48"/>
          <p:cNvSpPr>
            <a:spLocks noChangeShapeType="1"/>
          </p:cNvSpPr>
          <p:nvPr/>
        </p:nvSpPr>
        <p:spPr bwMode="auto">
          <a:xfrm>
            <a:off x="2133600" y="47244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601" name="Line 49"/>
          <p:cNvSpPr>
            <a:spLocks noChangeShapeType="1"/>
          </p:cNvSpPr>
          <p:nvPr/>
        </p:nvSpPr>
        <p:spPr bwMode="auto">
          <a:xfrm>
            <a:off x="3048000" y="47244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602" name="Line 50"/>
          <p:cNvSpPr>
            <a:spLocks noChangeShapeType="1"/>
          </p:cNvSpPr>
          <p:nvPr/>
        </p:nvSpPr>
        <p:spPr bwMode="auto">
          <a:xfrm>
            <a:off x="3962400" y="4724400"/>
            <a:ext cx="762000" cy="0"/>
          </a:xfrm>
          <a:prstGeom prst="line">
            <a:avLst/>
          </a:prstGeom>
          <a:noFill/>
          <a:ln w="12700">
            <a:solidFill>
              <a:schemeClr val="tx1"/>
            </a:solidFill>
            <a:round/>
            <a:headEnd/>
            <a:tailEnd type="triangle" w="med" len="med"/>
          </a:ln>
        </p:spPr>
        <p:txBody>
          <a:bodyPr wrap="none"/>
          <a:lstStyle/>
          <a:p>
            <a:endParaRPr lang="en-US"/>
          </a:p>
        </p:txBody>
      </p:sp>
      <p:sp>
        <p:nvSpPr>
          <p:cNvPr id="279603" name="Line 51"/>
          <p:cNvSpPr>
            <a:spLocks noChangeShapeType="1"/>
          </p:cNvSpPr>
          <p:nvPr/>
        </p:nvSpPr>
        <p:spPr bwMode="auto">
          <a:xfrm>
            <a:off x="2133600" y="54864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604" name="Line 52"/>
          <p:cNvSpPr>
            <a:spLocks noChangeShapeType="1"/>
          </p:cNvSpPr>
          <p:nvPr/>
        </p:nvSpPr>
        <p:spPr bwMode="auto">
          <a:xfrm>
            <a:off x="3048000" y="54864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605" name="Line 53"/>
          <p:cNvSpPr>
            <a:spLocks noChangeShapeType="1"/>
          </p:cNvSpPr>
          <p:nvPr/>
        </p:nvSpPr>
        <p:spPr bwMode="auto">
          <a:xfrm>
            <a:off x="3962400" y="5486400"/>
            <a:ext cx="762000" cy="0"/>
          </a:xfrm>
          <a:prstGeom prst="line">
            <a:avLst/>
          </a:prstGeom>
          <a:noFill/>
          <a:ln w="12700">
            <a:solidFill>
              <a:schemeClr val="tx1"/>
            </a:solidFill>
            <a:round/>
            <a:headEnd type="triangle" w="med" len="med"/>
            <a:tailEnd/>
          </a:ln>
        </p:spPr>
        <p:txBody>
          <a:bodyPr wrap="none"/>
          <a:lstStyle/>
          <a:p>
            <a:endParaRPr lang="en-US"/>
          </a:p>
        </p:txBody>
      </p:sp>
      <p:sp>
        <p:nvSpPr>
          <p:cNvPr id="279606" name="Line 54"/>
          <p:cNvSpPr>
            <a:spLocks noChangeShapeType="1"/>
          </p:cNvSpPr>
          <p:nvPr/>
        </p:nvSpPr>
        <p:spPr bwMode="auto">
          <a:xfrm>
            <a:off x="2971800" y="48006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607" name="Line 55"/>
          <p:cNvSpPr>
            <a:spLocks noChangeShapeType="1"/>
          </p:cNvSpPr>
          <p:nvPr/>
        </p:nvSpPr>
        <p:spPr bwMode="auto">
          <a:xfrm flipV="1">
            <a:off x="3886200" y="4800600"/>
            <a:ext cx="0" cy="609600"/>
          </a:xfrm>
          <a:prstGeom prst="line">
            <a:avLst/>
          </a:prstGeom>
          <a:noFill/>
          <a:ln w="12700">
            <a:solidFill>
              <a:schemeClr val="tx1"/>
            </a:solidFill>
            <a:round/>
            <a:headEnd/>
            <a:tailEnd type="triangle" w="med" len="med"/>
          </a:ln>
        </p:spPr>
        <p:txBody>
          <a:bodyPr wrap="none"/>
          <a:lstStyle/>
          <a:p>
            <a:endParaRPr lang="en-US"/>
          </a:p>
        </p:txBody>
      </p:sp>
      <p:sp>
        <p:nvSpPr>
          <p:cNvPr id="279608" name="Text Box 56"/>
          <p:cNvSpPr txBox="1">
            <a:spLocks noChangeArrowheads="1"/>
          </p:cNvSpPr>
          <p:nvPr/>
        </p:nvSpPr>
        <p:spPr bwMode="auto">
          <a:xfrm>
            <a:off x="1812925" y="4357688"/>
            <a:ext cx="30226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(1 + k</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609" name="Text Box 57"/>
          <p:cNvSpPr txBox="1">
            <a:spLocks noChangeArrowheads="1"/>
          </p:cNvSpPr>
          <p:nvPr/>
        </p:nvSpPr>
        <p:spPr bwMode="auto">
          <a:xfrm>
            <a:off x="2590800" y="4953000"/>
            <a:ext cx="143351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-k</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                     k</a:t>
            </a:r>
            <a:r>
              <a:rPr lang="en-US" altLang="en-US" sz="1400" baseline="-25000">
                <a:latin typeface="Times New Roman" pitchFamily="18" charset="0"/>
                <a:cs typeface="Angsana New" pitchFamily="18" charset="-34"/>
              </a:rPr>
              <a:t>i</a:t>
            </a:r>
          </a:p>
        </p:txBody>
      </p:sp>
      <p:sp>
        <p:nvSpPr>
          <p:cNvPr id="279610" name="Text Box 58"/>
          <p:cNvSpPr txBox="1">
            <a:spLocks noChangeArrowheads="1"/>
          </p:cNvSpPr>
          <p:nvPr/>
        </p:nvSpPr>
        <p:spPr bwMode="auto">
          <a:xfrm>
            <a:off x="1828800" y="5562600"/>
            <a:ext cx="308451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[n]                 (1 - k</a:t>
            </a:r>
            <a:r>
              <a:rPr lang="en-US" altLang="en-US" sz="1400" baseline="-25000">
                <a:latin typeface="Times New Roman" pitchFamily="18" charset="0"/>
                <a:cs typeface="Angsana New" pitchFamily="18" charset="-34"/>
              </a:rPr>
              <a:t>i</a:t>
            </a:r>
            <a:r>
              <a:rPr lang="en-US" altLang="en-US" sz="1400">
                <a:latin typeface="Times New Roman" pitchFamily="18" charset="0"/>
                <a:cs typeface="Angsana New" pitchFamily="18" charset="-34"/>
              </a:rPr>
              <a:t>)</a:t>
            </a:r>
            <a:r>
              <a:rPr lang="en-US" altLang="en-US" sz="1400" baseline="-25000">
                <a:latin typeface="Times New Roman" pitchFamily="18" charset="0"/>
                <a:cs typeface="Angsana New" pitchFamily="18" charset="-34"/>
              </a:rPr>
              <a:t> </a:t>
            </a:r>
            <a:r>
              <a:rPr lang="en-US" altLang="en-US" sz="1400">
                <a:latin typeface="Times New Roman" pitchFamily="18" charset="0"/>
                <a:cs typeface="Angsana New" pitchFamily="18" charset="-34"/>
              </a:rPr>
              <a:t>                 e’</a:t>
            </a:r>
            <a:r>
              <a:rPr lang="en-US" altLang="en-US" sz="1400" baseline="-25000">
                <a:latin typeface="Times New Roman" pitchFamily="18" charset="0"/>
                <a:cs typeface="Angsana New" pitchFamily="18" charset="-34"/>
              </a:rPr>
              <a:t>i-1</a:t>
            </a:r>
            <a:r>
              <a:rPr lang="en-US" altLang="en-US" sz="1400">
                <a:latin typeface="Times New Roman" pitchFamily="18" charset="0"/>
                <a:cs typeface="Angsana New" pitchFamily="18" charset="-34"/>
              </a:rPr>
              <a:t>[n]</a:t>
            </a:r>
          </a:p>
        </p:txBody>
      </p:sp>
      <p:sp>
        <p:nvSpPr>
          <p:cNvPr id="279611" name="Text Box 59"/>
          <p:cNvSpPr txBox="1">
            <a:spLocks noChangeArrowheads="1"/>
          </p:cNvSpPr>
          <p:nvPr/>
        </p:nvSpPr>
        <p:spPr bwMode="auto">
          <a:xfrm>
            <a:off x="5562600" y="1676400"/>
            <a:ext cx="2747963" cy="397033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Three-multiplier form</a:t>
            </a: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r>
              <a:rPr lang="en-US" altLang="en-US">
                <a:latin typeface="Times New Roman" pitchFamily="18" charset="0"/>
                <a:cs typeface="Angsana New" pitchFamily="18" charset="-34"/>
              </a:rPr>
              <a:t>Four-multiplier, normalized</a:t>
            </a:r>
          </a:p>
          <a:p>
            <a:pPr eaLnBrk="1" hangingPunct="1"/>
            <a:r>
              <a:rPr lang="en-US" altLang="en-US">
                <a:latin typeface="Times New Roman" pitchFamily="18" charset="0"/>
                <a:cs typeface="Angsana New" pitchFamily="18" charset="-34"/>
              </a:rPr>
              <a:t>form</a:t>
            </a: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endParaRPr lang="en-US" altLang="en-US">
              <a:latin typeface="Times New Roman" pitchFamily="18" charset="0"/>
              <a:cs typeface="Angsana New" pitchFamily="18" charset="-34"/>
            </a:endParaRPr>
          </a:p>
          <a:p>
            <a:pPr eaLnBrk="1" hangingPunct="1"/>
            <a:r>
              <a:rPr lang="en-US" altLang="en-US">
                <a:latin typeface="Times New Roman" pitchFamily="18" charset="0"/>
                <a:cs typeface="Angsana New" pitchFamily="18" charset="-34"/>
              </a:rPr>
              <a:t>Four-multiplier, Kelly-</a:t>
            </a:r>
          </a:p>
          <a:p>
            <a:pPr eaLnBrk="1" hangingPunct="1"/>
            <a:r>
              <a:rPr lang="en-US" altLang="en-US">
                <a:latin typeface="Times New Roman" pitchFamily="18" charset="0"/>
                <a:cs typeface="Angsana New" pitchFamily="18" charset="-34"/>
              </a:rPr>
              <a:t>Lochbaum form</a:t>
            </a:r>
          </a:p>
        </p:txBody>
      </p:sp>
      <p:sp>
        <p:nvSpPr>
          <p:cNvPr id="279612" name="Slide Number Placeholder 61"/>
          <p:cNvSpPr>
            <a:spLocks noGrp="1"/>
          </p:cNvSpPr>
          <p:nvPr>
            <p:ph type="sldNum" sz="quarter" idx="12"/>
          </p:nvPr>
        </p:nvSpPr>
        <p:spPr>
          <a:noFill/>
        </p:spPr>
        <p:txBody>
          <a:bodyPr/>
          <a:lstStyle/>
          <a:p>
            <a:fld id="{51E8ED06-F65A-4F71-A0B3-94C7B04D0776}" type="slidenum">
              <a:rPr lang="en-US" altLang="en-US" smtClean="0"/>
              <a:pPr/>
              <a:t>41</a:t>
            </a:fld>
            <a:endParaRPr lang="en-US" alt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en-US" sz="2400" smtClean="0">
                <a:effectLst>
                  <a:outerShdw blurRad="38100" dist="38100" dir="2700000" algn="tl">
                    <a:srgbClr val="C0C0C0"/>
                  </a:outerShdw>
                </a:effectLst>
                <a:latin typeface="+mn-lt"/>
              </a:rPr>
              <a:t>Lattice Systems with Poles and Zeros</a:t>
            </a:r>
          </a:p>
        </p:txBody>
      </p:sp>
      <p:graphicFrame>
        <p:nvGraphicFramePr>
          <p:cNvPr id="80898" name="Object 3">
            <a:hlinkClick r:id="" action="ppaction://ole?verb=0"/>
          </p:cNvPr>
          <p:cNvGraphicFramePr>
            <a:graphicFrameLocks/>
          </p:cNvGraphicFramePr>
          <p:nvPr/>
        </p:nvGraphicFramePr>
        <p:xfrm>
          <a:off x="1395413" y="1228725"/>
          <a:ext cx="6200775" cy="2266950"/>
        </p:xfrm>
        <a:graphic>
          <a:graphicData uri="http://schemas.openxmlformats.org/presentationml/2006/ole">
            <p:oleObj spid="_x0000_s13314" name="Equation" r:id="rId3" imgW="2374900" imgH="1333500" progId="Equation.3">
              <p:embed/>
            </p:oleObj>
          </a:graphicData>
        </a:graphic>
      </p:graphicFrame>
      <p:grpSp>
        <p:nvGrpSpPr>
          <p:cNvPr id="2" name="Group 49"/>
          <p:cNvGrpSpPr>
            <a:grpSpLocks/>
          </p:cNvGrpSpPr>
          <p:nvPr/>
        </p:nvGrpSpPr>
        <p:grpSpPr bwMode="auto">
          <a:xfrm>
            <a:off x="990600" y="4038600"/>
            <a:ext cx="7569200" cy="2212975"/>
            <a:chOff x="806" y="2601"/>
            <a:chExt cx="4768" cy="1394"/>
          </a:xfrm>
        </p:grpSpPr>
        <p:sp>
          <p:nvSpPr>
            <p:cNvPr id="80902" name="Rectangle 4"/>
            <p:cNvSpPr>
              <a:spLocks noChangeArrowheads="1"/>
            </p:cNvSpPr>
            <p:nvPr/>
          </p:nvSpPr>
          <p:spPr bwMode="auto">
            <a:xfrm>
              <a:off x="1584" y="2736"/>
              <a:ext cx="480" cy="624"/>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sz="1600">
                  <a:latin typeface="Times New Roman" pitchFamily="18" charset="0"/>
                  <a:cs typeface="Angsana New" pitchFamily="18" charset="-34"/>
                </a:rPr>
                <a:t>Section</a:t>
              </a:r>
            </a:p>
            <a:p>
              <a:pPr algn="ctr" eaLnBrk="1" hangingPunct="1"/>
              <a:r>
                <a:rPr lang="en-US" altLang="en-US" sz="1600">
                  <a:latin typeface="Times New Roman" pitchFamily="18" charset="0"/>
                  <a:cs typeface="Angsana New" pitchFamily="18" charset="-34"/>
                </a:rPr>
                <a:t>N</a:t>
              </a:r>
            </a:p>
          </p:txBody>
        </p:sp>
        <p:sp>
          <p:nvSpPr>
            <p:cNvPr id="80903" name="Rectangle 5"/>
            <p:cNvSpPr>
              <a:spLocks noChangeArrowheads="1"/>
            </p:cNvSpPr>
            <p:nvPr/>
          </p:nvSpPr>
          <p:spPr bwMode="auto">
            <a:xfrm>
              <a:off x="2640" y="2736"/>
              <a:ext cx="480" cy="624"/>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sz="1600">
                  <a:latin typeface="Times New Roman" pitchFamily="18" charset="0"/>
                  <a:cs typeface="Angsana New" pitchFamily="18" charset="-34"/>
                </a:rPr>
                <a:t>Section</a:t>
              </a:r>
            </a:p>
            <a:p>
              <a:pPr algn="ctr" eaLnBrk="1" hangingPunct="1"/>
              <a:r>
                <a:rPr lang="en-US" altLang="en-US" sz="1600">
                  <a:latin typeface="Times New Roman" pitchFamily="18" charset="0"/>
                  <a:cs typeface="Angsana New" pitchFamily="18" charset="-34"/>
                </a:rPr>
                <a:t>N - 1</a:t>
              </a:r>
            </a:p>
          </p:txBody>
        </p:sp>
        <p:sp>
          <p:nvSpPr>
            <p:cNvPr id="80904" name="Rectangle 6"/>
            <p:cNvSpPr>
              <a:spLocks noChangeArrowheads="1"/>
            </p:cNvSpPr>
            <p:nvPr/>
          </p:nvSpPr>
          <p:spPr bwMode="auto">
            <a:xfrm>
              <a:off x="4320" y="2736"/>
              <a:ext cx="480" cy="624"/>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sz="1600">
                  <a:latin typeface="Times New Roman" pitchFamily="18" charset="0"/>
                  <a:cs typeface="Angsana New" pitchFamily="18" charset="-34"/>
                </a:rPr>
                <a:t>Section</a:t>
              </a:r>
            </a:p>
            <a:p>
              <a:pPr algn="ctr" eaLnBrk="1" hangingPunct="1"/>
              <a:r>
                <a:rPr lang="en-US" altLang="en-US" sz="1600">
                  <a:latin typeface="Times New Roman" pitchFamily="18" charset="0"/>
                  <a:cs typeface="Angsana New" pitchFamily="18" charset="-34"/>
                </a:rPr>
                <a:t>1</a:t>
              </a:r>
            </a:p>
          </p:txBody>
        </p:sp>
        <p:sp>
          <p:nvSpPr>
            <p:cNvPr id="80905" name="Oval 7"/>
            <p:cNvSpPr>
              <a:spLocks noChangeArrowheads="1"/>
            </p:cNvSpPr>
            <p:nvPr/>
          </p:nvSpPr>
          <p:spPr bwMode="auto">
            <a:xfrm>
              <a:off x="960" y="2832"/>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06" name="Line 8"/>
            <p:cNvSpPr>
              <a:spLocks noChangeShapeType="1"/>
            </p:cNvSpPr>
            <p:nvPr/>
          </p:nvSpPr>
          <p:spPr bwMode="auto">
            <a:xfrm>
              <a:off x="1056" y="2880"/>
              <a:ext cx="528" cy="0"/>
            </a:xfrm>
            <a:prstGeom prst="line">
              <a:avLst/>
            </a:prstGeom>
            <a:noFill/>
            <a:ln w="12700">
              <a:solidFill>
                <a:schemeClr val="tx1"/>
              </a:solidFill>
              <a:round/>
              <a:headEnd/>
              <a:tailEnd type="triangle" w="med" len="med"/>
            </a:ln>
          </p:spPr>
          <p:txBody>
            <a:bodyPr wrap="none"/>
            <a:lstStyle/>
            <a:p>
              <a:endParaRPr lang="en-US"/>
            </a:p>
          </p:txBody>
        </p:sp>
        <p:sp>
          <p:nvSpPr>
            <p:cNvPr id="80907" name="Line 9"/>
            <p:cNvSpPr>
              <a:spLocks noChangeShapeType="1"/>
            </p:cNvSpPr>
            <p:nvPr/>
          </p:nvSpPr>
          <p:spPr bwMode="auto">
            <a:xfrm>
              <a:off x="2064" y="2880"/>
              <a:ext cx="576" cy="0"/>
            </a:xfrm>
            <a:prstGeom prst="line">
              <a:avLst/>
            </a:prstGeom>
            <a:noFill/>
            <a:ln w="12700">
              <a:solidFill>
                <a:schemeClr val="tx1"/>
              </a:solidFill>
              <a:round/>
              <a:headEnd/>
              <a:tailEnd type="triangle" w="med" len="med"/>
            </a:ln>
          </p:spPr>
          <p:txBody>
            <a:bodyPr wrap="none"/>
            <a:lstStyle/>
            <a:p>
              <a:endParaRPr lang="en-US"/>
            </a:p>
          </p:txBody>
        </p:sp>
        <p:sp>
          <p:nvSpPr>
            <p:cNvPr id="80908" name="Line 10"/>
            <p:cNvSpPr>
              <a:spLocks noChangeShapeType="1"/>
            </p:cNvSpPr>
            <p:nvPr/>
          </p:nvSpPr>
          <p:spPr bwMode="auto">
            <a:xfrm>
              <a:off x="3120" y="2880"/>
              <a:ext cx="432" cy="0"/>
            </a:xfrm>
            <a:prstGeom prst="line">
              <a:avLst/>
            </a:prstGeom>
            <a:noFill/>
            <a:ln w="12700">
              <a:solidFill>
                <a:schemeClr val="tx1"/>
              </a:solidFill>
              <a:round/>
              <a:headEnd/>
              <a:tailEnd type="triangle" w="med" len="med"/>
            </a:ln>
          </p:spPr>
          <p:txBody>
            <a:bodyPr wrap="none"/>
            <a:lstStyle/>
            <a:p>
              <a:endParaRPr lang="en-US"/>
            </a:p>
          </p:txBody>
        </p:sp>
        <p:sp>
          <p:nvSpPr>
            <p:cNvPr id="80909" name="Line 11"/>
            <p:cNvSpPr>
              <a:spLocks noChangeShapeType="1"/>
            </p:cNvSpPr>
            <p:nvPr/>
          </p:nvSpPr>
          <p:spPr bwMode="auto">
            <a:xfrm>
              <a:off x="3840" y="2880"/>
              <a:ext cx="480" cy="0"/>
            </a:xfrm>
            <a:prstGeom prst="line">
              <a:avLst/>
            </a:prstGeom>
            <a:noFill/>
            <a:ln w="12700">
              <a:solidFill>
                <a:schemeClr val="tx1"/>
              </a:solidFill>
              <a:round/>
              <a:headEnd/>
              <a:tailEnd type="triangle" w="med" len="med"/>
            </a:ln>
          </p:spPr>
          <p:txBody>
            <a:bodyPr wrap="none"/>
            <a:lstStyle/>
            <a:p>
              <a:endParaRPr lang="en-US"/>
            </a:p>
          </p:txBody>
        </p:sp>
        <p:sp>
          <p:nvSpPr>
            <p:cNvPr id="80910" name="Line 12"/>
            <p:cNvSpPr>
              <a:spLocks noChangeShapeType="1"/>
            </p:cNvSpPr>
            <p:nvPr/>
          </p:nvSpPr>
          <p:spPr bwMode="auto">
            <a:xfrm>
              <a:off x="3552" y="2880"/>
              <a:ext cx="288" cy="0"/>
            </a:xfrm>
            <a:prstGeom prst="line">
              <a:avLst/>
            </a:prstGeom>
            <a:noFill/>
            <a:ln w="12700">
              <a:solidFill>
                <a:schemeClr val="tx1"/>
              </a:solidFill>
              <a:prstDash val="dash"/>
              <a:round/>
              <a:headEnd/>
              <a:tailEnd/>
            </a:ln>
          </p:spPr>
          <p:txBody>
            <a:bodyPr wrap="none"/>
            <a:lstStyle/>
            <a:p>
              <a:endParaRPr lang="en-US"/>
            </a:p>
          </p:txBody>
        </p:sp>
        <p:sp>
          <p:nvSpPr>
            <p:cNvPr id="80911" name="Line 13"/>
            <p:cNvSpPr>
              <a:spLocks noChangeShapeType="1"/>
            </p:cNvSpPr>
            <p:nvPr/>
          </p:nvSpPr>
          <p:spPr bwMode="auto">
            <a:xfrm>
              <a:off x="4800" y="2880"/>
              <a:ext cx="336" cy="0"/>
            </a:xfrm>
            <a:prstGeom prst="line">
              <a:avLst/>
            </a:prstGeom>
            <a:noFill/>
            <a:ln w="12700">
              <a:solidFill>
                <a:schemeClr val="tx1"/>
              </a:solidFill>
              <a:round/>
              <a:headEnd/>
              <a:tailEnd type="triangle" w="med" len="med"/>
            </a:ln>
          </p:spPr>
          <p:txBody>
            <a:bodyPr wrap="none"/>
            <a:lstStyle/>
            <a:p>
              <a:endParaRPr lang="en-US"/>
            </a:p>
          </p:txBody>
        </p:sp>
        <p:sp>
          <p:nvSpPr>
            <p:cNvPr id="80912" name="Oval 14"/>
            <p:cNvSpPr>
              <a:spLocks noChangeArrowheads="1"/>
            </p:cNvSpPr>
            <p:nvPr/>
          </p:nvSpPr>
          <p:spPr bwMode="auto">
            <a:xfrm>
              <a:off x="5088" y="321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13" name="Line 15"/>
            <p:cNvSpPr>
              <a:spLocks noChangeShapeType="1"/>
            </p:cNvSpPr>
            <p:nvPr/>
          </p:nvSpPr>
          <p:spPr bwMode="auto">
            <a:xfrm flipH="1">
              <a:off x="4800" y="3264"/>
              <a:ext cx="288" cy="0"/>
            </a:xfrm>
            <a:prstGeom prst="line">
              <a:avLst/>
            </a:prstGeom>
            <a:noFill/>
            <a:ln w="12700">
              <a:solidFill>
                <a:schemeClr val="tx1"/>
              </a:solidFill>
              <a:round/>
              <a:headEnd/>
              <a:tailEnd type="triangle" w="med" len="med"/>
            </a:ln>
          </p:spPr>
          <p:txBody>
            <a:bodyPr wrap="none"/>
            <a:lstStyle/>
            <a:p>
              <a:endParaRPr lang="en-US"/>
            </a:p>
          </p:txBody>
        </p:sp>
        <p:sp>
          <p:nvSpPr>
            <p:cNvPr id="80914" name="Line 16"/>
            <p:cNvSpPr>
              <a:spLocks noChangeShapeType="1"/>
            </p:cNvSpPr>
            <p:nvPr/>
          </p:nvSpPr>
          <p:spPr bwMode="auto">
            <a:xfrm>
              <a:off x="5136" y="2880"/>
              <a:ext cx="0" cy="336"/>
            </a:xfrm>
            <a:prstGeom prst="line">
              <a:avLst/>
            </a:prstGeom>
            <a:noFill/>
            <a:ln w="12700">
              <a:solidFill>
                <a:schemeClr val="tx1"/>
              </a:solidFill>
              <a:round/>
              <a:headEnd/>
              <a:tailEnd type="triangle" w="med" len="med"/>
            </a:ln>
          </p:spPr>
          <p:txBody>
            <a:bodyPr wrap="none"/>
            <a:lstStyle/>
            <a:p>
              <a:endParaRPr lang="en-US"/>
            </a:p>
          </p:txBody>
        </p:sp>
        <p:sp>
          <p:nvSpPr>
            <p:cNvPr id="80915" name="Oval 17"/>
            <p:cNvSpPr>
              <a:spLocks noChangeArrowheads="1"/>
            </p:cNvSpPr>
            <p:nvPr/>
          </p:nvSpPr>
          <p:spPr bwMode="auto">
            <a:xfrm>
              <a:off x="5088" y="36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16" name="Oval 18"/>
            <p:cNvSpPr>
              <a:spLocks noChangeArrowheads="1"/>
            </p:cNvSpPr>
            <p:nvPr/>
          </p:nvSpPr>
          <p:spPr bwMode="auto">
            <a:xfrm>
              <a:off x="3984" y="321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17" name="Oval 19"/>
            <p:cNvSpPr>
              <a:spLocks noChangeArrowheads="1"/>
            </p:cNvSpPr>
            <p:nvPr/>
          </p:nvSpPr>
          <p:spPr bwMode="auto">
            <a:xfrm>
              <a:off x="3360" y="321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18" name="Oval 20"/>
            <p:cNvSpPr>
              <a:spLocks noChangeArrowheads="1"/>
            </p:cNvSpPr>
            <p:nvPr/>
          </p:nvSpPr>
          <p:spPr bwMode="auto">
            <a:xfrm>
              <a:off x="2304" y="321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19" name="Oval 21"/>
            <p:cNvSpPr>
              <a:spLocks noChangeArrowheads="1"/>
            </p:cNvSpPr>
            <p:nvPr/>
          </p:nvSpPr>
          <p:spPr bwMode="auto">
            <a:xfrm>
              <a:off x="3984" y="36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20" name="Oval 22"/>
            <p:cNvSpPr>
              <a:spLocks noChangeArrowheads="1"/>
            </p:cNvSpPr>
            <p:nvPr/>
          </p:nvSpPr>
          <p:spPr bwMode="auto">
            <a:xfrm>
              <a:off x="3360" y="36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21" name="Oval 23"/>
            <p:cNvSpPr>
              <a:spLocks noChangeArrowheads="1"/>
            </p:cNvSpPr>
            <p:nvPr/>
          </p:nvSpPr>
          <p:spPr bwMode="auto">
            <a:xfrm>
              <a:off x="2304" y="36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22" name="Line 24"/>
            <p:cNvSpPr>
              <a:spLocks noChangeShapeType="1"/>
            </p:cNvSpPr>
            <p:nvPr/>
          </p:nvSpPr>
          <p:spPr bwMode="auto">
            <a:xfrm flipH="1">
              <a:off x="4080" y="3264"/>
              <a:ext cx="240" cy="0"/>
            </a:xfrm>
            <a:prstGeom prst="line">
              <a:avLst/>
            </a:prstGeom>
            <a:noFill/>
            <a:ln w="12700">
              <a:solidFill>
                <a:schemeClr val="tx1"/>
              </a:solidFill>
              <a:round/>
              <a:headEnd/>
              <a:tailEnd type="triangle" w="med" len="med"/>
            </a:ln>
          </p:spPr>
          <p:txBody>
            <a:bodyPr wrap="none"/>
            <a:lstStyle/>
            <a:p>
              <a:endParaRPr lang="en-US"/>
            </a:p>
          </p:txBody>
        </p:sp>
        <p:sp>
          <p:nvSpPr>
            <p:cNvPr id="80923" name="Line 25"/>
            <p:cNvSpPr>
              <a:spLocks noChangeShapeType="1"/>
            </p:cNvSpPr>
            <p:nvPr/>
          </p:nvSpPr>
          <p:spPr bwMode="auto">
            <a:xfrm flipH="1">
              <a:off x="3840" y="3264"/>
              <a:ext cx="144" cy="0"/>
            </a:xfrm>
            <a:prstGeom prst="line">
              <a:avLst/>
            </a:prstGeom>
            <a:noFill/>
            <a:ln w="12700">
              <a:solidFill>
                <a:schemeClr val="tx1"/>
              </a:solidFill>
              <a:round/>
              <a:headEnd/>
              <a:tailEnd type="triangle" w="med" len="med"/>
            </a:ln>
          </p:spPr>
          <p:txBody>
            <a:bodyPr wrap="none"/>
            <a:lstStyle/>
            <a:p>
              <a:endParaRPr lang="en-US"/>
            </a:p>
          </p:txBody>
        </p:sp>
        <p:sp>
          <p:nvSpPr>
            <p:cNvPr id="80924" name="Line 26"/>
            <p:cNvSpPr>
              <a:spLocks noChangeShapeType="1"/>
            </p:cNvSpPr>
            <p:nvPr/>
          </p:nvSpPr>
          <p:spPr bwMode="auto">
            <a:xfrm flipH="1">
              <a:off x="2400" y="3264"/>
              <a:ext cx="240" cy="0"/>
            </a:xfrm>
            <a:prstGeom prst="line">
              <a:avLst/>
            </a:prstGeom>
            <a:noFill/>
            <a:ln w="12700">
              <a:solidFill>
                <a:schemeClr val="tx1"/>
              </a:solidFill>
              <a:round/>
              <a:headEnd/>
              <a:tailEnd type="triangle" w="med" len="med"/>
            </a:ln>
          </p:spPr>
          <p:txBody>
            <a:bodyPr wrap="none"/>
            <a:lstStyle/>
            <a:p>
              <a:endParaRPr lang="en-US"/>
            </a:p>
          </p:txBody>
        </p:sp>
        <p:sp>
          <p:nvSpPr>
            <p:cNvPr id="80925" name="Line 27"/>
            <p:cNvSpPr>
              <a:spLocks noChangeShapeType="1"/>
            </p:cNvSpPr>
            <p:nvPr/>
          </p:nvSpPr>
          <p:spPr bwMode="auto">
            <a:xfrm flipH="1">
              <a:off x="2064" y="3264"/>
              <a:ext cx="240" cy="0"/>
            </a:xfrm>
            <a:prstGeom prst="line">
              <a:avLst/>
            </a:prstGeom>
            <a:noFill/>
            <a:ln w="12700">
              <a:solidFill>
                <a:schemeClr val="tx1"/>
              </a:solidFill>
              <a:round/>
              <a:headEnd/>
              <a:tailEnd type="triangle" w="med" len="med"/>
            </a:ln>
          </p:spPr>
          <p:txBody>
            <a:bodyPr wrap="none"/>
            <a:lstStyle/>
            <a:p>
              <a:endParaRPr lang="en-US"/>
            </a:p>
          </p:txBody>
        </p:sp>
        <p:sp>
          <p:nvSpPr>
            <p:cNvPr id="80926" name="Line 28"/>
            <p:cNvSpPr>
              <a:spLocks noChangeShapeType="1"/>
            </p:cNvSpPr>
            <p:nvPr/>
          </p:nvSpPr>
          <p:spPr bwMode="auto">
            <a:xfrm flipH="1">
              <a:off x="3120" y="3264"/>
              <a:ext cx="240" cy="0"/>
            </a:xfrm>
            <a:prstGeom prst="line">
              <a:avLst/>
            </a:prstGeom>
            <a:noFill/>
            <a:ln w="12700">
              <a:solidFill>
                <a:schemeClr val="tx1"/>
              </a:solidFill>
              <a:round/>
              <a:headEnd/>
              <a:tailEnd type="triangle" w="med" len="med"/>
            </a:ln>
          </p:spPr>
          <p:txBody>
            <a:bodyPr wrap="none"/>
            <a:lstStyle/>
            <a:p>
              <a:endParaRPr lang="en-US"/>
            </a:p>
          </p:txBody>
        </p:sp>
        <p:sp>
          <p:nvSpPr>
            <p:cNvPr id="80927" name="Line 29"/>
            <p:cNvSpPr>
              <a:spLocks noChangeShapeType="1"/>
            </p:cNvSpPr>
            <p:nvPr/>
          </p:nvSpPr>
          <p:spPr bwMode="auto">
            <a:xfrm flipH="1">
              <a:off x="3456" y="3264"/>
              <a:ext cx="96" cy="0"/>
            </a:xfrm>
            <a:prstGeom prst="line">
              <a:avLst/>
            </a:prstGeom>
            <a:noFill/>
            <a:ln w="12700">
              <a:solidFill>
                <a:schemeClr val="tx1"/>
              </a:solidFill>
              <a:round/>
              <a:headEnd/>
              <a:tailEnd/>
            </a:ln>
          </p:spPr>
          <p:txBody>
            <a:bodyPr wrap="none"/>
            <a:lstStyle/>
            <a:p>
              <a:endParaRPr lang="en-US"/>
            </a:p>
          </p:txBody>
        </p:sp>
        <p:sp>
          <p:nvSpPr>
            <p:cNvPr id="80928" name="Line 30"/>
            <p:cNvSpPr>
              <a:spLocks noChangeShapeType="1"/>
            </p:cNvSpPr>
            <p:nvPr/>
          </p:nvSpPr>
          <p:spPr bwMode="auto">
            <a:xfrm flipH="1">
              <a:off x="3552" y="3264"/>
              <a:ext cx="288" cy="0"/>
            </a:xfrm>
            <a:prstGeom prst="line">
              <a:avLst/>
            </a:prstGeom>
            <a:noFill/>
            <a:ln w="12700">
              <a:solidFill>
                <a:schemeClr val="tx1"/>
              </a:solidFill>
              <a:prstDash val="dash"/>
              <a:round/>
              <a:headEnd/>
              <a:tailEnd/>
            </a:ln>
          </p:spPr>
          <p:txBody>
            <a:bodyPr wrap="none"/>
            <a:lstStyle/>
            <a:p>
              <a:endParaRPr lang="en-US"/>
            </a:p>
          </p:txBody>
        </p:sp>
        <p:sp>
          <p:nvSpPr>
            <p:cNvPr id="80929" name="Line 31"/>
            <p:cNvSpPr>
              <a:spLocks noChangeShapeType="1"/>
            </p:cNvSpPr>
            <p:nvPr/>
          </p:nvSpPr>
          <p:spPr bwMode="auto">
            <a:xfrm>
              <a:off x="2352" y="3312"/>
              <a:ext cx="0" cy="384"/>
            </a:xfrm>
            <a:prstGeom prst="line">
              <a:avLst/>
            </a:prstGeom>
            <a:noFill/>
            <a:ln w="12700">
              <a:solidFill>
                <a:schemeClr val="tx1"/>
              </a:solidFill>
              <a:round/>
              <a:headEnd/>
              <a:tailEnd type="triangle" w="med" len="med"/>
            </a:ln>
          </p:spPr>
          <p:txBody>
            <a:bodyPr wrap="none"/>
            <a:lstStyle/>
            <a:p>
              <a:endParaRPr lang="en-US"/>
            </a:p>
          </p:txBody>
        </p:sp>
        <p:sp>
          <p:nvSpPr>
            <p:cNvPr id="80930" name="Line 32"/>
            <p:cNvSpPr>
              <a:spLocks noChangeShapeType="1"/>
            </p:cNvSpPr>
            <p:nvPr/>
          </p:nvSpPr>
          <p:spPr bwMode="auto">
            <a:xfrm>
              <a:off x="3408" y="3312"/>
              <a:ext cx="0" cy="384"/>
            </a:xfrm>
            <a:prstGeom prst="line">
              <a:avLst/>
            </a:prstGeom>
            <a:noFill/>
            <a:ln w="12700">
              <a:solidFill>
                <a:schemeClr val="tx1"/>
              </a:solidFill>
              <a:round/>
              <a:headEnd/>
              <a:tailEnd type="triangle" w="med" len="med"/>
            </a:ln>
          </p:spPr>
          <p:txBody>
            <a:bodyPr wrap="none"/>
            <a:lstStyle/>
            <a:p>
              <a:endParaRPr lang="en-US"/>
            </a:p>
          </p:txBody>
        </p:sp>
        <p:sp>
          <p:nvSpPr>
            <p:cNvPr id="80931" name="Line 33"/>
            <p:cNvSpPr>
              <a:spLocks noChangeShapeType="1"/>
            </p:cNvSpPr>
            <p:nvPr/>
          </p:nvSpPr>
          <p:spPr bwMode="auto">
            <a:xfrm>
              <a:off x="4032" y="3312"/>
              <a:ext cx="0" cy="384"/>
            </a:xfrm>
            <a:prstGeom prst="line">
              <a:avLst/>
            </a:prstGeom>
            <a:noFill/>
            <a:ln w="12700">
              <a:solidFill>
                <a:schemeClr val="tx1"/>
              </a:solidFill>
              <a:round/>
              <a:headEnd/>
              <a:tailEnd type="triangle" w="med" len="med"/>
            </a:ln>
          </p:spPr>
          <p:txBody>
            <a:bodyPr wrap="none"/>
            <a:lstStyle/>
            <a:p>
              <a:endParaRPr lang="en-US"/>
            </a:p>
          </p:txBody>
        </p:sp>
        <p:sp>
          <p:nvSpPr>
            <p:cNvPr id="80932" name="Line 34"/>
            <p:cNvSpPr>
              <a:spLocks noChangeShapeType="1"/>
            </p:cNvSpPr>
            <p:nvPr/>
          </p:nvSpPr>
          <p:spPr bwMode="auto">
            <a:xfrm>
              <a:off x="5136" y="3312"/>
              <a:ext cx="0" cy="384"/>
            </a:xfrm>
            <a:prstGeom prst="line">
              <a:avLst/>
            </a:prstGeom>
            <a:noFill/>
            <a:ln w="12700">
              <a:solidFill>
                <a:schemeClr val="tx1"/>
              </a:solidFill>
              <a:round/>
              <a:headEnd/>
              <a:tailEnd type="triangle" w="med" len="med"/>
            </a:ln>
          </p:spPr>
          <p:txBody>
            <a:bodyPr wrap="none"/>
            <a:lstStyle/>
            <a:p>
              <a:endParaRPr lang="en-US"/>
            </a:p>
          </p:txBody>
        </p:sp>
        <p:sp>
          <p:nvSpPr>
            <p:cNvPr id="80933" name="Line 35"/>
            <p:cNvSpPr>
              <a:spLocks noChangeShapeType="1"/>
            </p:cNvSpPr>
            <p:nvPr/>
          </p:nvSpPr>
          <p:spPr bwMode="auto">
            <a:xfrm>
              <a:off x="1200" y="3264"/>
              <a:ext cx="0" cy="480"/>
            </a:xfrm>
            <a:prstGeom prst="line">
              <a:avLst/>
            </a:prstGeom>
            <a:noFill/>
            <a:ln w="12700">
              <a:solidFill>
                <a:schemeClr val="tx1"/>
              </a:solidFill>
              <a:round/>
              <a:headEnd/>
              <a:tailEnd type="triangle" w="med" len="med"/>
            </a:ln>
          </p:spPr>
          <p:txBody>
            <a:bodyPr wrap="none"/>
            <a:lstStyle/>
            <a:p>
              <a:endParaRPr lang="en-US"/>
            </a:p>
          </p:txBody>
        </p:sp>
        <p:sp>
          <p:nvSpPr>
            <p:cNvPr id="80934" name="Line 36"/>
            <p:cNvSpPr>
              <a:spLocks noChangeShapeType="1"/>
            </p:cNvSpPr>
            <p:nvPr/>
          </p:nvSpPr>
          <p:spPr bwMode="auto">
            <a:xfrm flipH="1">
              <a:off x="1200" y="3264"/>
              <a:ext cx="384" cy="0"/>
            </a:xfrm>
            <a:prstGeom prst="line">
              <a:avLst/>
            </a:prstGeom>
            <a:noFill/>
            <a:ln w="12700">
              <a:solidFill>
                <a:schemeClr val="tx1"/>
              </a:solidFill>
              <a:round/>
              <a:headEnd/>
              <a:tailEnd type="triangle" w="med" len="med"/>
            </a:ln>
          </p:spPr>
          <p:txBody>
            <a:bodyPr wrap="none"/>
            <a:lstStyle/>
            <a:p>
              <a:endParaRPr lang="en-US"/>
            </a:p>
          </p:txBody>
        </p:sp>
        <p:sp>
          <p:nvSpPr>
            <p:cNvPr id="80935" name="Line 37"/>
            <p:cNvSpPr>
              <a:spLocks noChangeShapeType="1"/>
            </p:cNvSpPr>
            <p:nvPr/>
          </p:nvSpPr>
          <p:spPr bwMode="auto">
            <a:xfrm>
              <a:off x="1200" y="3744"/>
              <a:ext cx="1104" cy="0"/>
            </a:xfrm>
            <a:prstGeom prst="line">
              <a:avLst/>
            </a:prstGeom>
            <a:noFill/>
            <a:ln w="12700">
              <a:solidFill>
                <a:schemeClr val="tx1"/>
              </a:solidFill>
              <a:round/>
              <a:headEnd/>
              <a:tailEnd type="triangle" w="med" len="med"/>
            </a:ln>
          </p:spPr>
          <p:txBody>
            <a:bodyPr wrap="none"/>
            <a:lstStyle/>
            <a:p>
              <a:endParaRPr lang="en-US"/>
            </a:p>
          </p:txBody>
        </p:sp>
        <p:sp>
          <p:nvSpPr>
            <p:cNvPr id="80936" name="Line 38"/>
            <p:cNvSpPr>
              <a:spLocks noChangeShapeType="1"/>
            </p:cNvSpPr>
            <p:nvPr/>
          </p:nvSpPr>
          <p:spPr bwMode="auto">
            <a:xfrm>
              <a:off x="2400" y="3744"/>
              <a:ext cx="960" cy="0"/>
            </a:xfrm>
            <a:prstGeom prst="line">
              <a:avLst/>
            </a:prstGeom>
            <a:noFill/>
            <a:ln w="12700">
              <a:solidFill>
                <a:schemeClr val="tx1"/>
              </a:solidFill>
              <a:round/>
              <a:headEnd/>
              <a:tailEnd type="triangle" w="med" len="med"/>
            </a:ln>
          </p:spPr>
          <p:txBody>
            <a:bodyPr wrap="none"/>
            <a:lstStyle/>
            <a:p>
              <a:endParaRPr lang="en-US"/>
            </a:p>
          </p:txBody>
        </p:sp>
        <p:sp>
          <p:nvSpPr>
            <p:cNvPr id="80937" name="Line 39"/>
            <p:cNvSpPr>
              <a:spLocks noChangeShapeType="1"/>
            </p:cNvSpPr>
            <p:nvPr/>
          </p:nvSpPr>
          <p:spPr bwMode="auto">
            <a:xfrm>
              <a:off x="3456" y="3744"/>
              <a:ext cx="144" cy="0"/>
            </a:xfrm>
            <a:prstGeom prst="line">
              <a:avLst/>
            </a:prstGeom>
            <a:noFill/>
            <a:ln w="12700">
              <a:solidFill>
                <a:schemeClr val="tx1"/>
              </a:solidFill>
              <a:round/>
              <a:headEnd/>
              <a:tailEnd type="triangle" w="med" len="med"/>
            </a:ln>
          </p:spPr>
          <p:txBody>
            <a:bodyPr wrap="none"/>
            <a:lstStyle/>
            <a:p>
              <a:endParaRPr lang="en-US"/>
            </a:p>
          </p:txBody>
        </p:sp>
        <p:sp>
          <p:nvSpPr>
            <p:cNvPr id="80938" name="Line 40"/>
            <p:cNvSpPr>
              <a:spLocks noChangeShapeType="1"/>
            </p:cNvSpPr>
            <p:nvPr/>
          </p:nvSpPr>
          <p:spPr bwMode="auto">
            <a:xfrm>
              <a:off x="3840" y="3744"/>
              <a:ext cx="144" cy="0"/>
            </a:xfrm>
            <a:prstGeom prst="line">
              <a:avLst/>
            </a:prstGeom>
            <a:noFill/>
            <a:ln w="12700">
              <a:solidFill>
                <a:schemeClr val="tx1"/>
              </a:solidFill>
              <a:round/>
              <a:headEnd/>
              <a:tailEnd type="triangle" w="med" len="med"/>
            </a:ln>
          </p:spPr>
          <p:txBody>
            <a:bodyPr wrap="none"/>
            <a:lstStyle/>
            <a:p>
              <a:endParaRPr lang="en-US"/>
            </a:p>
          </p:txBody>
        </p:sp>
        <p:sp>
          <p:nvSpPr>
            <p:cNvPr id="80939" name="Line 41"/>
            <p:cNvSpPr>
              <a:spLocks noChangeShapeType="1"/>
            </p:cNvSpPr>
            <p:nvPr/>
          </p:nvSpPr>
          <p:spPr bwMode="auto">
            <a:xfrm>
              <a:off x="3600" y="3744"/>
              <a:ext cx="240" cy="0"/>
            </a:xfrm>
            <a:prstGeom prst="line">
              <a:avLst/>
            </a:prstGeom>
            <a:noFill/>
            <a:ln w="12700">
              <a:solidFill>
                <a:schemeClr val="tx1"/>
              </a:solidFill>
              <a:prstDash val="dash"/>
              <a:round/>
              <a:headEnd/>
              <a:tailEnd/>
            </a:ln>
          </p:spPr>
          <p:txBody>
            <a:bodyPr wrap="none"/>
            <a:lstStyle/>
            <a:p>
              <a:endParaRPr lang="en-US"/>
            </a:p>
          </p:txBody>
        </p:sp>
        <p:sp>
          <p:nvSpPr>
            <p:cNvPr id="80940" name="Line 42"/>
            <p:cNvSpPr>
              <a:spLocks noChangeShapeType="1"/>
            </p:cNvSpPr>
            <p:nvPr/>
          </p:nvSpPr>
          <p:spPr bwMode="auto">
            <a:xfrm>
              <a:off x="4080" y="3744"/>
              <a:ext cx="1008" cy="0"/>
            </a:xfrm>
            <a:prstGeom prst="line">
              <a:avLst/>
            </a:prstGeom>
            <a:noFill/>
            <a:ln w="12700">
              <a:solidFill>
                <a:schemeClr val="tx1"/>
              </a:solidFill>
              <a:round/>
              <a:headEnd/>
              <a:tailEnd type="triangle" w="med" len="med"/>
            </a:ln>
          </p:spPr>
          <p:txBody>
            <a:bodyPr wrap="none"/>
            <a:lstStyle/>
            <a:p>
              <a:endParaRPr lang="en-US"/>
            </a:p>
          </p:txBody>
        </p:sp>
        <p:sp>
          <p:nvSpPr>
            <p:cNvPr id="80941" name="Line 43"/>
            <p:cNvSpPr>
              <a:spLocks noChangeShapeType="1"/>
            </p:cNvSpPr>
            <p:nvPr/>
          </p:nvSpPr>
          <p:spPr bwMode="auto">
            <a:xfrm>
              <a:off x="5184" y="3744"/>
              <a:ext cx="240" cy="0"/>
            </a:xfrm>
            <a:prstGeom prst="line">
              <a:avLst/>
            </a:prstGeom>
            <a:noFill/>
            <a:ln w="12700">
              <a:solidFill>
                <a:schemeClr val="tx1"/>
              </a:solidFill>
              <a:round/>
              <a:headEnd/>
              <a:tailEnd type="triangle" w="med" len="med"/>
            </a:ln>
          </p:spPr>
          <p:txBody>
            <a:bodyPr wrap="none"/>
            <a:lstStyle/>
            <a:p>
              <a:endParaRPr lang="en-US"/>
            </a:p>
          </p:txBody>
        </p:sp>
        <p:sp>
          <p:nvSpPr>
            <p:cNvPr id="80942" name="Oval 44"/>
            <p:cNvSpPr>
              <a:spLocks noChangeArrowheads="1"/>
            </p:cNvSpPr>
            <p:nvPr/>
          </p:nvSpPr>
          <p:spPr bwMode="auto">
            <a:xfrm>
              <a:off x="5424" y="3696"/>
              <a:ext cx="96" cy="96"/>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80943" name="Text Box 45"/>
            <p:cNvSpPr txBox="1">
              <a:spLocks noChangeArrowheads="1"/>
            </p:cNvSpPr>
            <p:nvPr/>
          </p:nvSpPr>
          <p:spPr bwMode="auto">
            <a:xfrm>
              <a:off x="1200" y="3408"/>
              <a:ext cx="3616" cy="194"/>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c</a:t>
              </a:r>
              <a:r>
                <a:rPr lang="en-US" altLang="en-US" sz="1400" baseline="-25000">
                  <a:latin typeface="Times New Roman" pitchFamily="18" charset="0"/>
                  <a:cs typeface="Angsana New" pitchFamily="18" charset="-34"/>
                </a:rPr>
                <a:t>N</a:t>
              </a:r>
              <a:r>
                <a:rPr lang="en-US" altLang="en-US" sz="1400">
                  <a:latin typeface="Times New Roman" pitchFamily="18" charset="0"/>
                  <a:cs typeface="Angsana New" pitchFamily="18" charset="-34"/>
                </a:rPr>
                <a:t>                               c</a:t>
              </a:r>
              <a:r>
                <a:rPr lang="en-US" altLang="en-US" sz="1400" baseline="-25000">
                  <a:latin typeface="Times New Roman" pitchFamily="18" charset="0"/>
                  <a:cs typeface="Angsana New" pitchFamily="18" charset="-34"/>
                </a:rPr>
                <a:t>N-1</a:t>
              </a:r>
              <a:r>
                <a:rPr lang="en-US" altLang="en-US" sz="1400">
                  <a:latin typeface="Times New Roman" pitchFamily="18" charset="0"/>
                  <a:cs typeface="Angsana New" pitchFamily="18" charset="-34"/>
                </a:rPr>
                <a:t>                          c</a:t>
              </a:r>
              <a:r>
                <a:rPr lang="en-US" altLang="en-US" sz="1400" baseline="-25000">
                  <a:latin typeface="Times New Roman" pitchFamily="18" charset="0"/>
                  <a:cs typeface="Angsana New" pitchFamily="18" charset="-34"/>
                </a:rPr>
                <a:t>N-2</a:t>
              </a:r>
              <a:r>
                <a:rPr lang="en-US" altLang="en-US" sz="1400">
                  <a:latin typeface="Times New Roman" pitchFamily="18" charset="0"/>
                  <a:cs typeface="Angsana New" pitchFamily="18" charset="-34"/>
                </a:rPr>
                <a:t>              c</a:t>
              </a:r>
              <a:r>
                <a:rPr lang="en-US" altLang="en-US" sz="1400" baseline="-25000">
                  <a:latin typeface="Times New Roman" pitchFamily="18" charset="0"/>
                  <a:cs typeface="Angsana New" pitchFamily="18" charset="-34"/>
                </a:rPr>
                <a:t>1</a:t>
              </a:r>
              <a:r>
                <a:rPr lang="en-US" altLang="en-US" sz="1400">
                  <a:latin typeface="Times New Roman" pitchFamily="18" charset="0"/>
                  <a:cs typeface="Angsana New" pitchFamily="18" charset="-34"/>
                </a:rPr>
                <a:t>                               c</a:t>
              </a:r>
              <a:r>
                <a:rPr lang="en-US" altLang="en-US" sz="1400" baseline="-25000">
                  <a:latin typeface="Times New Roman" pitchFamily="18" charset="0"/>
                  <a:cs typeface="Angsana New" pitchFamily="18" charset="-34"/>
                </a:rPr>
                <a:t>0</a:t>
              </a:r>
            </a:p>
          </p:txBody>
        </p:sp>
        <p:sp>
          <p:nvSpPr>
            <p:cNvPr id="80944" name="Text Box 46"/>
            <p:cNvSpPr txBox="1">
              <a:spLocks noChangeArrowheads="1"/>
            </p:cNvSpPr>
            <p:nvPr/>
          </p:nvSpPr>
          <p:spPr bwMode="auto">
            <a:xfrm>
              <a:off x="806" y="2601"/>
              <a:ext cx="3845" cy="194"/>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x[n] = e</a:t>
              </a:r>
              <a:r>
                <a:rPr lang="en-US" altLang="en-US" sz="1400" baseline="-25000">
                  <a:latin typeface="Times New Roman" pitchFamily="18" charset="0"/>
                  <a:cs typeface="Angsana New" pitchFamily="18" charset="-34"/>
                </a:rPr>
                <a:t>N</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N-1</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N-2</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1</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0</a:t>
              </a:r>
              <a:r>
                <a:rPr lang="en-US" altLang="en-US" sz="1400">
                  <a:latin typeface="Times New Roman" pitchFamily="18" charset="0"/>
                  <a:cs typeface="Angsana New" pitchFamily="18" charset="-34"/>
                </a:rPr>
                <a:t>[n]</a:t>
              </a:r>
            </a:p>
          </p:txBody>
        </p:sp>
        <p:sp>
          <p:nvSpPr>
            <p:cNvPr id="80945" name="Text Box 47"/>
            <p:cNvSpPr txBox="1">
              <a:spLocks noChangeArrowheads="1"/>
            </p:cNvSpPr>
            <p:nvPr/>
          </p:nvSpPr>
          <p:spPr bwMode="auto">
            <a:xfrm>
              <a:off x="1200" y="3024"/>
              <a:ext cx="3583" cy="194"/>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e’</a:t>
              </a:r>
              <a:r>
                <a:rPr lang="en-US" altLang="en-US" sz="1400" baseline="-25000">
                  <a:latin typeface="Times New Roman" pitchFamily="18" charset="0"/>
                  <a:cs typeface="Angsana New" pitchFamily="18" charset="-34"/>
                </a:rPr>
                <a:t>N</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N-1</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N-2</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1</a:t>
              </a:r>
              <a:r>
                <a:rPr lang="en-US" altLang="en-US" sz="1400">
                  <a:latin typeface="Times New Roman" pitchFamily="18" charset="0"/>
                  <a:cs typeface="Angsana New" pitchFamily="18" charset="-34"/>
                </a:rPr>
                <a:t>[n]                    e’</a:t>
              </a:r>
              <a:r>
                <a:rPr lang="en-US" altLang="en-US" sz="1400" baseline="-25000">
                  <a:latin typeface="Times New Roman" pitchFamily="18" charset="0"/>
                  <a:cs typeface="Angsana New" pitchFamily="18" charset="-34"/>
                </a:rPr>
                <a:t>0</a:t>
              </a:r>
              <a:r>
                <a:rPr lang="en-US" altLang="en-US" sz="1400">
                  <a:latin typeface="Times New Roman" pitchFamily="18" charset="0"/>
                  <a:cs typeface="Angsana New" pitchFamily="18" charset="-34"/>
                </a:rPr>
                <a:t>[n]</a:t>
              </a:r>
            </a:p>
          </p:txBody>
        </p:sp>
        <p:sp>
          <p:nvSpPr>
            <p:cNvPr id="80946" name="Text Box 48"/>
            <p:cNvSpPr txBox="1">
              <a:spLocks noChangeArrowheads="1"/>
            </p:cNvSpPr>
            <p:nvPr/>
          </p:nvSpPr>
          <p:spPr bwMode="auto">
            <a:xfrm>
              <a:off x="5270" y="3801"/>
              <a:ext cx="304" cy="194"/>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y[n]</a:t>
              </a:r>
            </a:p>
          </p:txBody>
        </p:sp>
      </p:grpSp>
      <p:sp>
        <p:nvSpPr>
          <p:cNvPr id="80901" name="Slide Number Placeholder 51"/>
          <p:cNvSpPr>
            <a:spLocks noGrp="1"/>
          </p:cNvSpPr>
          <p:nvPr>
            <p:ph type="sldNum" sz="quarter" idx="12"/>
          </p:nvPr>
        </p:nvSpPr>
        <p:spPr>
          <a:noFill/>
        </p:spPr>
        <p:txBody>
          <a:bodyPr/>
          <a:lstStyle/>
          <a:p>
            <a:fld id="{1D450A0A-3337-4E41-864F-BD59048FA612}" type="slidenum">
              <a:rPr lang="en-US" altLang="en-US" smtClean="0"/>
              <a:pPr/>
              <a:t>42</a:t>
            </a:fld>
            <a:endParaRPr lang="en-US" altLang="en-US" smtClean="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n-US" sz="2400" smtClean="0">
                <a:effectLst>
                  <a:outerShdw blurRad="38100" dist="38100" dir="2700000" algn="tl">
                    <a:srgbClr val="C0C0C0"/>
                  </a:outerShdw>
                </a:effectLst>
                <a:latin typeface="+mn-lt"/>
              </a:rPr>
              <a:t>Example of lattice IIR filter with poles and zeros</a:t>
            </a:r>
          </a:p>
        </p:txBody>
      </p:sp>
      <p:sp>
        <p:nvSpPr>
          <p:cNvPr id="280579" name="Oval 3"/>
          <p:cNvSpPr>
            <a:spLocks noChangeArrowheads="1"/>
          </p:cNvSpPr>
          <p:nvPr/>
        </p:nvSpPr>
        <p:spPr bwMode="auto">
          <a:xfrm>
            <a:off x="1828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80" name="Line 4"/>
          <p:cNvSpPr>
            <a:spLocks noChangeShapeType="1"/>
          </p:cNvSpPr>
          <p:nvPr/>
        </p:nvSpPr>
        <p:spPr bwMode="auto">
          <a:xfrm>
            <a:off x="1981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581" name="Oval 5"/>
          <p:cNvSpPr>
            <a:spLocks noChangeArrowheads="1"/>
          </p:cNvSpPr>
          <p:nvPr/>
        </p:nvSpPr>
        <p:spPr bwMode="auto">
          <a:xfrm>
            <a:off x="2590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82" name="Line 6"/>
          <p:cNvSpPr>
            <a:spLocks noChangeShapeType="1"/>
          </p:cNvSpPr>
          <p:nvPr/>
        </p:nvSpPr>
        <p:spPr bwMode="auto">
          <a:xfrm>
            <a:off x="2743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583" name="Oval 7"/>
          <p:cNvSpPr>
            <a:spLocks noChangeArrowheads="1"/>
          </p:cNvSpPr>
          <p:nvPr/>
        </p:nvSpPr>
        <p:spPr bwMode="auto">
          <a:xfrm>
            <a:off x="3352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84" name="Line 8"/>
          <p:cNvSpPr>
            <a:spLocks noChangeShapeType="1"/>
          </p:cNvSpPr>
          <p:nvPr/>
        </p:nvSpPr>
        <p:spPr bwMode="auto">
          <a:xfrm>
            <a:off x="3505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585" name="Oval 9"/>
          <p:cNvSpPr>
            <a:spLocks noChangeArrowheads="1"/>
          </p:cNvSpPr>
          <p:nvPr/>
        </p:nvSpPr>
        <p:spPr bwMode="auto">
          <a:xfrm>
            <a:off x="4114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86" name="Line 10"/>
          <p:cNvSpPr>
            <a:spLocks noChangeShapeType="1"/>
          </p:cNvSpPr>
          <p:nvPr/>
        </p:nvSpPr>
        <p:spPr bwMode="auto">
          <a:xfrm>
            <a:off x="6553200" y="4267200"/>
            <a:ext cx="685800" cy="0"/>
          </a:xfrm>
          <a:prstGeom prst="line">
            <a:avLst/>
          </a:prstGeom>
          <a:noFill/>
          <a:ln w="28575">
            <a:solidFill>
              <a:srgbClr val="993300"/>
            </a:solidFill>
            <a:round/>
            <a:headEnd/>
            <a:tailEnd type="triangle" w="med" len="med"/>
          </a:ln>
        </p:spPr>
        <p:txBody>
          <a:bodyPr wrap="none"/>
          <a:lstStyle/>
          <a:p>
            <a:endParaRPr lang="en-US"/>
          </a:p>
        </p:txBody>
      </p:sp>
      <p:sp>
        <p:nvSpPr>
          <p:cNvPr id="280587" name="Oval 11"/>
          <p:cNvSpPr>
            <a:spLocks noChangeArrowheads="1"/>
          </p:cNvSpPr>
          <p:nvPr/>
        </p:nvSpPr>
        <p:spPr bwMode="auto">
          <a:xfrm>
            <a:off x="5638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88" name="Line 12"/>
          <p:cNvSpPr>
            <a:spLocks noChangeShapeType="1"/>
          </p:cNvSpPr>
          <p:nvPr/>
        </p:nvSpPr>
        <p:spPr bwMode="auto">
          <a:xfrm>
            <a:off x="5791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589" name="Oval 13"/>
          <p:cNvSpPr>
            <a:spLocks noChangeArrowheads="1"/>
          </p:cNvSpPr>
          <p:nvPr/>
        </p:nvSpPr>
        <p:spPr bwMode="auto">
          <a:xfrm>
            <a:off x="6400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0" name="Line 14"/>
          <p:cNvSpPr>
            <a:spLocks noChangeShapeType="1"/>
          </p:cNvSpPr>
          <p:nvPr/>
        </p:nvSpPr>
        <p:spPr bwMode="auto">
          <a:xfrm>
            <a:off x="7315200" y="59436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591" name="Oval 15"/>
          <p:cNvSpPr>
            <a:spLocks noChangeArrowheads="1"/>
          </p:cNvSpPr>
          <p:nvPr/>
        </p:nvSpPr>
        <p:spPr bwMode="auto">
          <a:xfrm>
            <a:off x="7924800" y="58674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2" name="Oval 16"/>
          <p:cNvSpPr>
            <a:spLocks noChangeArrowheads="1"/>
          </p:cNvSpPr>
          <p:nvPr/>
        </p:nvSpPr>
        <p:spPr bwMode="auto">
          <a:xfrm>
            <a:off x="2590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3" name="Line 17"/>
          <p:cNvSpPr>
            <a:spLocks noChangeShapeType="1"/>
          </p:cNvSpPr>
          <p:nvPr/>
        </p:nvSpPr>
        <p:spPr bwMode="auto">
          <a:xfrm>
            <a:off x="2743200" y="5181600"/>
            <a:ext cx="609600" cy="0"/>
          </a:xfrm>
          <a:prstGeom prst="line">
            <a:avLst/>
          </a:prstGeom>
          <a:noFill/>
          <a:ln w="28575">
            <a:solidFill>
              <a:srgbClr val="2A4FAC"/>
            </a:solidFill>
            <a:round/>
            <a:headEnd type="triangle" w="med" len="med"/>
            <a:tailEnd/>
          </a:ln>
        </p:spPr>
        <p:txBody>
          <a:bodyPr wrap="none"/>
          <a:lstStyle/>
          <a:p>
            <a:endParaRPr lang="en-US"/>
          </a:p>
        </p:txBody>
      </p:sp>
      <p:sp>
        <p:nvSpPr>
          <p:cNvPr id="280594" name="Oval 18"/>
          <p:cNvSpPr>
            <a:spLocks noChangeArrowheads="1"/>
          </p:cNvSpPr>
          <p:nvPr/>
        </p:nvSpPr>
        <p:spPr bwMode="auto">
          <a:xfrm>
            <a:off x="3352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5" name="Oval 19"/>
          <p:cNvSpPr>
            <a:spLocks noChangeArrowheads="1"/>
          </p:cNvSpPr>
          <p:nvPr/>
        </p:nvSpPr>
        <p:spPr bwMode="auto">
          <a:xfrm>
            <a:off x="4114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6" name="Oval 20"/>
          <p:cNvSpPr>
            <a:spLocks noChangeArrowheads="1"/>
          </p:cNvSpPr>
          <p:nvPr/>
        </p:nvSpPr>
        <p:spPr bwMode="auto">
          <a:xfrm>
            <a:off x="5638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7" name="Line 21"/>
          <p:cNvSpPr>
            <a:spLocks noChangeShapeType="1"/>
          </p:cNvSpPr>
          <p:nvPr/>
        </p:nvSpPr>
        <p:spPr bwMode="auto">
          <a:xfrm>
            <a:off x="5791200" y="5181600"/>
            <a:ext cx="609600" cy="0"/>
          </a:xfrm>
          <a:prstGeom prst="line">
            <a:avLst/>
          </a:prstGeom>
          <a:noFill/>
          <a:ln w="28575">
            <a:solidFill>
              <a:srgbClr val="2A4FAC"/>
            </a:solidFill>
            <a:round/>
            <a:headEnd type="triangle" w="med" len="med"/>
            <a:tailEnd/>
          </a:ln>
        </p:spPr>
        <p:txBody>
          <a:bodyPr wrap="none"/>
          <a:lstStyle/>
          <a:p>
            <a:endParaRPr lang="en-US"/>
          </a:p>
        </p:txBody>
      </p:sp>
      <p:sp>
        <p:nvSpPr>
          <p:cNvPr id="280598" name="Oval 22"/>
          <p:cNvSpPr>
            <a:spLocks noChangeArrowheads="1"/>
          </p:cNvSpPr>
          <p:nvPr/>
        </p:nvSpPr>
        <p:spPr bwMode="auto">
          <a:xfrm>
            <a:off x="6400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599" name="Line 23"/>
          <p:cNvSpPr>
            <a:spLocks noChangeShapeType="1"/>
          </p:cNvSpPr>
          <p:nvPr/>
        </p:nvSpPr>
        <p:spPr bwMode="auto">
          <a:xfrm>
            <a:off x="2743200" y="43434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80600" name="Line 24"/>
          <p:cNvSpPr>
            <a:spLocks noChangeShapeType="1"/>
          </p:cNvSpPr>
          <p:nvPr/>
        </p:nvSpPr>
        <p:spPr bwMode="auto">
          <a:xfrm>
            <a:off x="5791200" y="43434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80601" name="Line 25"/>
          <p:cNvSpPr>
            <a:spLocks noChangeShapeType="1"/>
          </p:cNvSpPr>
          <p:nvPr/>
        </p:nvSpPr>
        <p:spPr bwMode="auto">
          <a:xfrm>
            <a:off x="4267200" y="4343400"/>
            <a:ext cx="609600" cy="762000"/>
          </a:xfrm>
          <a:prstGeom prst="line">
            <a:avLst/>
          </a:prstGeom>
          <a:noFill/>
          <a:ln w="28575">
            <a:solidFill>
              <a:srgbClr val="993300"/>
            </a:solidFill>
            <a:round/>
            <a:headEnd type="triangle" w="med" len="med"/>
            <a:tailEnd/>
          </a:ln>
        </p:spPr>
        <p:txBody>
          <a:bodyPr wrap="none"/>
          <a:lstStyle/>
          <a:p>
            <a:endParaRPr lang="en-US"/>
          </a:p>
        </p:txBody>
      </p:sp>
      <p:sp>
        <p:nvSpPr>
          <p:cNvPr id="280602" name="Line 26"/>
          <p:cNvSpPr>
            <a:spLocks noChangeShapeType="1"/>
          </p:cNvSpPr>
          <p:nvPr/>
        </p:nvSpPr>
        <p:spPr bwMode="auto">
          <a:xfrm>
            <a:off x="4267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603" name="Oval 27"/>
          <p:cNvSpPr>
            <a:spLocks noChangeArrowheads="1"/>
          </p:cNvSpPr>
          <p:nvPr/>
        </p:nvSpPr>
        <p:spPr bwMode="auto">
          <a:xfrm>
            <a:off x="4876800" y="41910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04" name="Line 28"/>
          <p:cNvSpPr>
            <a:spLocks noChangeShapeType="1"/>
          </p:cNvSpPr>
          <p:nvPr/>
        </p:nvSpPr>
        <p:spPr bwMode="auto">
          <a:xfrm>
            <a:off x="4267200" y="5181600"/>
            <a:ext cx="609600" cy="0"/>
          </a:xfrm>
          <a:prstGeom prst="line">
            <a:avLst/>
          </a:prstGeom>
          <a:noFill/>
          <a:ln w="28575">
            <a:solidFill>
              <a:srgbClr val="2A4FAC"/>
            </a:solidFill>
            <a:round/>
            <a:headEnd type="triangle" w="med" len="med"/>
            <a:tailEnd/>
          </a:ln>
        </p:spPr>
        <p:txBody>
          <a:bodyPr wrap="none"/>
          <a:lstStyle/>
          <a:p>
            <a:endParaRPr lang="en-US"/>
          </a:p>
        </p:txBody>
      </p:sp>
      <p:sp>
        <p:nvSpPr>
          <p:cNvPr id="280605" name="Oval 29"/>
          <p:cNvSpPr>
            <a:spLocks noChangeArrowheads="1"/>
          </p:cNvSpPr>
          <p:nvPr/>
        </p:nvSpPr>
        <p:spPr bwMode="auto">
          <a:xfrm>
            <a:off x="4876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06" name="Line 30"/>
          <p:cNvSpPr>
            <a:spLocks noChangeShapeType="1"/>
          </p:cNvSpPr>
          <p:nvPr/>
        </p:nvSpPr>
        <p:spPr bwMode="auto">
          <a:xfrm flipV="1">
            <a:off x="2743200" y="43434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80607" name="Line 31"/>
          <p:cNvSpPr>
            <a:spLocks noChangeShapeType="1"/>
          </p:cNvSpPr>
          <p:nvPr/>
        </p:nvSpPr>
        <p:spPr bwMode="auto">
          <a:xfrm flipV="1">
            <a:off x="4267200" y="43434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80608" name="Line 32"/>
          <p:cNvSpPr>
            <a:spLocks noChangeShapeType="1"/>
          </p:cNvSpPr>
          <p:nvPr/>
        </p:nvSpPr>
        <p:spPr bwMode="auto">
          <a:xfrm flipV="1">
            <a:off x="5791200" y="4343400"/>
            <a:ext cx="609600" cy="762000"/>
          </a:xfrm>
          <a:prstGeom prst="line">
            <a:avLst/>
          </a:prstGeom>
          <a:noFill/>
          <a:ln w="28575">
            <a:solidFill>
              <a:srgbClr val="2A4FAC"/>
            </a:solidFill>
            <a:round/>
            <a:headEnd type="triangle" w="med" len="med"/>
            <a:tailEnd/>
          </a:ln>
        </p:spPr>
        <p:txBody>
          <a:bodyPr wrap="none"/>
          <a:lstStyle/>
          <a:p>
            <a:endParaRPr lang="en-US"/>
          </a:p>
        </p:txBody>
      </p:sp>
      <p:sp>
        <p:nvSpPr>
          <p:cNvPr id="280609" name="Line 33"/>
          <p:cNvSpPr>
            <a:spLocks noChangeShapeType="1"/>
          </p:cNvSpPr>
          <p:nvPr/>
        </p:nvSpPr>
        <p:spPr bwMode="auto">
          <a:xfrm>
            <a:off x="3505200" y="5181600"/>
            <a:ext cx="609600" cy="0"/>
          </a:xfrm>
          <a:prstGeom prst="line">
            <a:avLst/>
          </a:prstGeom>
          <a:noFill/>
          <a:ln w="28575">
            <a:solidFill>
              <a:srgbClr val="FF0000"/>
            </a:solidFill>
            <a:round/>
            <a:headEnd type="triangle" w="med" len="med"/>
            <a:tailEnd/>
          </a:ln>
        </p:spPr>
        <p:txBody>
          <a:bodyPr wrap="none"/>
          <a:lstStyle/>
          <a:p>
            <a:endParaRPr lang="en-US"/>
          </a:p>
        </p:txBody>
      </p:sp>
      <p:sp>
        <p:nvSpPr>
          <p:cNvPr id="280610" name="Line 34"/>
          <p:cNvSpPr>
            <a:spLocks noChangeShapeType="1"/>
          </p:cNvSpPr>
          <p:nvPr/>
        </p:nvSpPr>
        <p:spPr bwMode="auto">
          <a:xfrm>
            <a:off x="6553200" y="5181600"/>
            <a:ext cx="609600" cy="0"/>
          </a:xfrm>
          <a:prstGeom prst="line">
            <a:avLst/>
          </a:prstGeom>
          <a:noFill/>
          <a:ln w="28575">
            <a:solidFill>
              <a:srgbClr val="FF0000"/>
            </a:solidFill>
            <a:round/>
            <a:headEnd type="triangle" w="med" len="med"/>
            <a:tailEnd/>
          </a:ln>
        </p:spPr>
        <p:txBody>
          <a:bodyPr wrap="none"/>
          <a:lstStyle/>
          <a:p>
            <a:endParaRPr lang="en-US"/>
          </a:p>
        </p:txBody>
      </p:sp>
      <p:sp>
        <p:nvSpPr>
          <p:cNvPr id="280611" name="Text Box 35"/>
          <p:cNvSpPr txBox="1">
            <a:spLocks noChangeArrowheads="1"/>
          </p:cNvSpPr>
          <p:nvPr/>
        </p:nvSpPr>
        <p:spPr bwMode="auto">
          <a:xfrm>
            <a:off x="3657600" y="51816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80612" name="Text Box 36"/>
          <p:cNvSpPr txBox="1">
            <a:spLocks noChangeArrowheads="1"/>
          </p:cNvSpPr>
          <p:nvPr/>
        </p:nvSpPr>
        <p:spPr bwMode="auto">
          <a:xfrm>
            <a:off x="6705600" y="51816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80613" name="Text Box 37"/>
          <p:cNvSpPr txBox="1">
            <a:spLocks noChangeArrowheads="1"/>
          </p:cNvSpPr>
          <p:nvPr/>
        </p:nvSpPr>
        <p:spPr bwMode="auto">
          <a:xfrm>
            <a:off x="2209800" y="4495800"/>
            <a:ext cx="3295650" cy="5238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 0.576                   -0.182                   0.6728</a:t>
            </a:r>
          </a:p>
          <a:p>
            <a:pPr eaLnBrk="1" hangingPunct="1"/>
            <a:r>
              <a:rPr lang="en-US" altLang="en-US" sz="1400">
                <a:latin typeface="Times New Roman" pitchFamily="18" charset="0"/>
                <a:cs typeface="Angsana New" pitchFamily="18" charset="-34"/>
              </a:rPr>
              <a:t>-0.576                    0.182                 -0.6728</a:t>
            </a:r>
            <a:endParaRPr lang="en-US" altLang="en-US" sz="1400" baseline="-25000">
              <a:latin typeface="Times New Roman" pitchFamily="18" charset="0"/>
              <a:cs typeface="Angsana New" pitchFamily="18" charset="-34"/>
            </a:endParaRPr>
          </a:p>
        </p:txBody>
      </p:sp>
      <p:sp>
        <p:nvSpPr>
          <p:cNvPr id="280614" name="Oval 38"/>
          <p:cNvSpPr>
            <a:spLocks noChangeArrowheads="1"/>
          </p:cNvSpPr>
          <p:nvPr/>
        </p:nvSpPr>
        <p:spPr bwMode="auto">
          <a:xfrm>
            <a:off x="7162800" y="58674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15" name="Line 39"/>
          <p:cNvSpPr>
            <a:spLocks noChangeShapeType="1"/>
          </p:cNvSpPr>
          <p:nvPr/>
        </p:nvSpPr>
        <p:spPr bwMode="auto">
          <a:xfrm>
            <a:off x="5029200" y="4267200"/>
            <a:ext cx="609600" cy="0"/>
          </a:xfrm>
          <a:prstGeom prst="line">
            <a:avLst/>
          </a:prstGeom>
          <a:noFill/>
          <a:ln w="28575">
            <a:solidFill>
              <a:srgbClr val="993300"/>
            </a:solidFill>
            <a:round/>
            <a:headEnd/>
            <a:tailEnd type="triangle" w="med" len="med"/>
          </a:ln>
        </p:spPr>
        <p:txBody>
          <a:bodyPr wrap="none"/>
          <a:lstStyle/>
          <a:p>
            <a:endParaRPr lang="en-US"/>
          </a:p>
        </p:txBody>
      </p:sp>
      <p:sp>
        <p:nvSpPr>
          <p:cNvPr id="280616" name="Oval 40"/>
          <p:cNvSpPr>
            <a:spLocks noChangeArrowheads="1"/>
          </p:cNvSpPr>
          <p:nvPr/>
        </p:nvSpPr>
        <p:spPr bwMode="auto">
          <a:xfrm>
            <a:off x="7162800" y="5105400"/>
            <a:ext cx="152400" cy="152400"/>
          </a:xfrm>
          <a:prstGeom prst="ellipse">
            <a:avLst/>
          </a:prstGeom>
          <a:solidFill>
            <a:srgbClr val="2A4FAC"/>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17" name="Line 41"/>
          <p:cNvSpPr>
            <a:spLocks noChangeShapeType="1"/>
          </p:cNvSpPr>
          <p:nvPr/>
        </p:nvSpPr>
        <p:spPr bwMode="auto">
          <a:xfrm>
            <a:off x="5029200" y="5181600"/>
            <a:ext cx="609600" cy="0"/>
          </a:xfrm>
          <a:prstGeom prst="line">
            <a:avLst/>
          </a:prstGeom>
          <a:noFill/>
          <a:ln w="28575">
            <a:solidFill>
              <a:srgbClr val="FF0000"/>
            </a:solidFill>
            <a:round/>
            <a:headEnd type="triangle" w="med" len="med"/>
            <a:tailEnd/>
          </a:ln>
        </p:spPr>
        <p:txBody>
          <a:bodyPr wrap="none"/>
          <a:lstStyle/>
          <a:p>
            <a:endParaRPr lang="en-US"/>
          </a:p>
        </p:txBody>
      </p:sp>
      <p:sp>
        <p:nvSpPr>
          <p:cNvPr id="280618" name="Line 42"/>
          <p:cNvSpPr>
            <a:spLocks noChangeShapeType="1"/>
          </p:cNvSpPr>
          <p:nvPr/>
        </p:nvSpPr>
        <p:spPr bwMode="auto">
          <a:xfrm>
            <a:off x="7239000" y="4267200"/>
            <a:ext cx="0" cy="838200"/>
          </a:xfrm>
          <a:prstGeom prst="line">
            <a:avLst/>
          </a:prstGeom>
          <a:noFill/>
          <a:ln w="28575">
            <a:solidFill>
              <a:srgbClr val="993300"/>
            </a:solidFill>
            <a:round/>
            <a:headEnd/>
            <a:tailEnd type="triangle" w="med" len="med"/>
          </a:ln>
        </p:spPr>
        <p:txBody>
          <a:bodyPr wrap="none"/>
          <a:lstStyle/>
          <a:p>
            <a:endParaRPr lang="en-US"/>
          </a:p>
        </p:txBody>
      </p:sp>
      <p:sp>
        <p:nvSpPr>
          <p:cNvPr id="280619" name="Text Box 43"/>
          <p:cNvSpPr txBox="1">
            <a:spLocks noChangeArrowheads="1"/>
          </p:cNvSpPr>
          <p:nvPr/>
        </p:nvSpPr>
        <p:spPr bwMode="auto">
          <a:xfrm>
            <a:off x="5181600" y="5181600"/>
            <a:ext cx="415925" cy="369888"/>
          </a:xfrm>
          <a:prstGeom prst="rect">
            <a:avLst/>
          </a:prstGeom>
          <a:noFill/>
          <a:ln w="12700">
            <a:noFill/>
            <a:miter lim="800000"/>
            <a:headEnd/>
            <a:tailEnd/>
          </a:ln>
        </p:spPr>
        <p:txBody>
          <a:bodyPr wrap="none">
            <a:spAutoFit/>
          </a:bodyPr>
          <a:lstStyle/>
          <a:p>
            <a:pPr eaLnBrk="1" hangingPunct="1"/>
            <a:r>
              <a:rPr lang="en-US" altLang="en-US">
                <a:latin typeface="Times New Roman" pitchFamily="18" charset="0"/>
                <a:cs typeface="Angsana New" pitchFamily="18" charset="-34"/>
              </a:rPr>
              <a:t>z</a:t>
            </a:r>
            <a:r>
              <a:rPr lang="en-US" altLang="en-US" baseline="30000">
                <a:latin typeface="Times New Roman" pitchFamily="18" charset="0"/>
                <a:cs typeface="Angsana New" pitchFamily="18" charset="-34"/>
              </a:rPr>
              <a:t>-1</a:t>
            </a:r>
          </a:p>
        </p:txBody>
      </p:sp>
      <p:sp>
        <p:nvSpPr>
          <p:cNvPr id="280620" name="Line 44"/>
          <p:cNvSpPr>
            <a:spLocks noChangeShapeType="1"/>
          </p:cNvSpPr>
          <p:nvPr/>
        </p:nvSpPr>
        <p:spPr bwMode="auto">
          <a:xfrm>
            <a:off x="7239000" y="5257800"/>
            <a:ext cx="0" cy="609600"/>
          </a:xfrm>
          <a:prstGeom prst="line">
            <a:avLst/>
          </a:prstGeom>
          <a:noFill/>
          <a:ln w="28575">
            <a:solidFill>
              <a:srgbClr val="993300"/>
            </a:solidFill>
            <a:round/>
            <a:headEnd/>
            <a:tailEnd type="triangle" w="med" len="med"/>
          </a:ln>
        </p:spPr>
        <p:txBody>
          <a:bodyPr wrap="none"/>
          <a:lstStyle/>
          <a:p>
            <a:endParaRPr lang="en-US"/>
          </a:p>
        </p:txBody>
      </p:sp>
      <p:sp>
        <p:nvSpPr>
          <p:cNvPr id="280621" name="Oval 45"/>
          <p:cNvSpPr>
            <a:spLocks noChangeArrowheads="1"/>
          </p:cNvSpPr>
          <p:nvPr/>
        </p:nvSpPr>
        <p:spPr bwMode="auto">
          <a:xfrm>
            <a:off x="5638800" y="58674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22" name="Line 46"/>
          <p:cNvSpPr>
            <a:spLocks noChangeShapeType="1"/>
          </p:cNvSpPr>
          <p:nvPr/>
        </p:nvSpPr>
        <p:spPr bwMode="auto">
          <a:xfrm>
            <a:off x="5715000" y="5257800"/>
            <a:ext cx="0" cy="609600"/>
          </a:xfrm>
          <a:prstGeom prst="line">
            <a:avLst/>
          </a:prstGeom>
          <a:noFill/>
          <a:ln w="28575">
            <a:solidFill>
              <a:srgbClr val="993300"/>
            </a:solidFill>
            <a:round/>
            <a:headEnd/>
            <a:tailEnd type="triangle" w="med" len="med"/>
          </a:ln>
        </p:spPr>
        <p:txBody>
          <a:bodyPr wrap="none"/>
          <a:lstStyle/>
          <a:p>
            <a:endParaRPr lang="en-US"/>
          </a:p>
        </p:txBody>
      </p:sp>
      <p:sp>
        <p:nvSpPr>
          <p:cNvPr id="280623" name="Oval 47"/>
          <p:cNvSpPr>
            <a:spLocks noChangeArrowheads="1"/>
          </p:cNvSpPr>
          <p:nvPr/>
        </p:nvSpPr>
        <p:spPr bwMode="auto">
          <a:xfrm>
            <a:off x="4114800" y="5867400"/>
            <a:ext cx="152400" cy="152400"/>
          </a:xfrm>
          <a:prstGeom prst="ellipse">
            <a:avLst/>
          </a:prstGeom>
          <a:solidFill>
            <a:schemeClr val="hlink"/>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24" name="Line 48"/>
          <p:cNvSpPr>
            <a:spLocks noChangeShapeType="1"/>
          </p:cNvSpPr>
          <p:nvPr/>
        </p:nvSpPr>
        <p:spPr bwMode="auto">
          <a:xfrm>
            <a:off x="4191000" y="5257800"/>
            <a:ext cx="0" cy="609600"/>
          </a:xfrm>
          <a:prstGeom prst="line">
            <a:avLst/>
          </a:prstGeom>
          <a:noFill/>
          <a:ln w="28575">
            <a:solidFill>
              <a:srgbClr val="993300"/>
            </a:solidFill>
            <a:round/>
            <a:headEnd/>
            <a:tailEnd type="triangle" w="med" len="med"/>
          </a:ln>
        </p:spPr>
        <p:txBody>
          <a:bodyPr wrap="none"/>
          <a:lstStyle/>
          <a:p>
            <a:endParaRPr lang="en-US"/>
          </a:p>
        </p:txBody>
      </p:sp>
      <p:sp>
        <p:nvSpPr>
          <p:cNvPr id="280625" name="Line 49"/>
          <p:cNvSpPr>
            <a:spLocks noChangeShapeType="1"/>
          </p:cNvSpPr>
          <p:nvPr/>
        </p:nvSpPr>
        <p:spPr bwMode="auto">
          <a:xfrm>
            <a:off x="2667000" y="5257800"/>
            <a:ext cx="0" cy="685800"/>
          </a:xfrm>
          <a:prstGeom prst="line">
            <a:avLst/>
          </a:prstGeom>
          <a:noFill/>
          <a:ln w="28575">
            <a:solidFill>
              <a:srgbClr val="993300"/>
            </a:solidFill>
            <a:round/>
            <a:headEnd/>
            <a:tailEnd type="triangle" w="med" len="med"/>
          </a:ln>
        </p:spPr>
        <p:txBody>
          <a:bodyPr wrap="none"/>
          <a:lstStyle/>
          <a:p>
            <a:endParaRPr lang="en-US"/>
          </a:p>
        </p:txBody>
      </p:sp>
      <p:sp>
        <p:nvSpPr>
          <p:cNvPr id="280626" name="Line 50"/>
          <p:cNvSpPr>
            <a:spLocks noChangeShapeType="1"/>
          </p:cNvSpPr>
          <p:nvPr/>
        </p:nvSpPr>
        <p:spPr bwMode="auto">
          <a:xfrm>
            <a:off x="2667000" y="5943600"/>
            <a:ext cx="1447800" cy="0"/>
          </a:xfrm>
          <a:prstGeom prst="line">
            <a:avLst/>
          </a:prstGeom>
          <a:noFill/>
          <a:ln w="28575">
            <a:solidFill>
              <a:srgbClr val="993300"/>
            </a:solidFill>
            <a:round/>
            <a:headEnd/>
            <a:tailEnd type="triangle" w="med" len="med"/>
          </a:ln>
        </p:spPr>
        <p:txBody>
          <a:bodyPr wrap="none"/>
          <a:lstStyle/>
          <a:p>
            <a:endParaRPr lang="en-US"/>
          </a:p>
        </p:txBody>
      </p:sp>
      <p:sp>
        <p:nvSpPr>
          <p:cNvPr id="280627" name="Line 51"/>
          <p:cNvSpPr>
            <a:spLocks noChangeShapeType="1"/>
          </p:cNvSpPr>
          <p:nvPr/>
        </p:nvSpPr>
        <p:spPr bwMode="auto">
          <a:xfrm>
            <a:off x="4267200" y="5943600"/>
            <a:ext cx="1371600" cy="0"/>
          </a:xfrm>
          <a:prstGeom prst="line">
            <a:avLst/>
          </a:prstGeom>
          <a:noFill/>
          <a:ln w="28575">
            <a:solidFill>
              <a:srgbClr val="993300"/>
            </a:solidFill>
            <a:round/>
            <a:headEnd/>
            <a:tailEnd type="triangle" w="med" len="med"/>
          </a:ln>
        </p:spPr>
        <p:txBody>
          <a:bodyPr wrap="none"/>
          <a:lstStyle/>
          <a:p>
            <a:endParaRPr lang="en-US"/>
          </a:p>
        </p:txBody>
      </p:sp>
      <p:sp>
        <p:nvSpPr>
          <p:cNvPr id="280628" name="Line 52"/>
          <p:cNvSpPr>
            <a:spLocks noChangeShapeType="1"/>
          </p:cNvSpPr>
          <p:nvPr/>
        </p:nvSpPr>
        <p:spPr bwMode="auto">
          <a:xfrm>
            <a:off x="5791200" y="5943600"/>
            <a:ext cx="1371600" cy="0"/>
          </a:xfrm>
          <a:prstGeom prst="line">
            <a:avLst/>
          </a:prstGeom>
          <a:noFill/>
          <a:ln w="28575">
            <a:solidFill>
              <a:srgbClr val="993300"/>
            </a:solidFill>
            <a:round/>
            <a:headEnd/>
            <a:tailEnd type="triangle" w="med" len="med"/>
          </a:ln>
        </p:spPr>
        <p:txBody>
          <a:bodyPr wrap="none"/>
          <a:lstStyle/>
          <a:p>
            <a:endParaRPr lang="en-US"/>
          </a:p>
        </p:txBody>
      </p:sp>
      <p:sp>
        <p:nvSpPr>
          <p:cNvPr id="280629" name="Text Box 53"/>
          <p:cNvSpPr txBox="1">
            <a:spLocks noChangeArrowheads="1"/>
          </p:cNvSpPr>
          <p:nvPr/>
        </p:nvSpPr>
        <p:spPr bwMode="auto">
          <a:xfrm>
            <a:off x="4191000" y="5410200"/>
            <a:ext cx="328136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3.9                       5.4612                   4.5404</a:t>
            </a:r>
          </a:p>
        </p:txBody>
      </p:sp>
      <p:sp>
        <p:nvSpPr>
          <p:cNvPr id="280630" name="Text Box 54"/>
          <p:cNvSpPr txBox="1">
            <a:spLocks noChangeArrowheads="1"/>
          </p:cNvSpPr>
          <p:nvPr/>
        </p:nvSpPr>
        <p:spPr bwMode="auto">
          <a:xfrm>
            <a:off x="1676400" y="3886200"/>
            <a:ext cx="4826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x[n]</a:t>
            </a:r>
          </a:p>
        </p:txBody>
      </p:sp>
      <p:sp>
        <p:nvSpPr>
          <p:cNvPr id="280631" name="Text Box 55"/>
          <p:cNvSpPr txBox="1">
            <a:spLocks noChangeArrowheads="1"/>
          </p:cNvSpPr>
          <p:nvPr/>
        </p:nvSpPr>
        <p:spPr bwMode="auto">
          <a:xfrm>
            <a:off x="8061325" y="5805488"/>
            <a:ext cx="4826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y[n]</a:t>
            </a:r>
          </a:p>
        </p:txBody>
      </p:sp>
      <p:sp>
        <p:nvSpPr>
          <p:cNvPr id="280632" name="Oval 56"/>
          <p:cNvSpPr>
            <a:spLocks noChangeArrowheads="1"/>
          </p:cNvSpPr>
          <p:nvPr/>
        </p:nvSpPr>
        <p:spPr bwMode="auto">
          <a:xfrm>
            <a:off x="38862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33" name="Oval 57"/>
          <p:cNvSpPr>
            <a:spLocks noChangeArrowheads="1"/>
          </p:cNvSpPr>
          <p:nvPr/>
        </p:nvSpPr>
        <p:spPr bwMode="auto">
          <a:xfrm>
            <a:off x="49530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34" name="Oval 58"/>
          <p:cNvSpPr>
            <a:spLocks noChangeArrowheads="1"/>
          </p:cNvSpPr>
          <p:nvPr/>
        </p:nvSpPr>
        <p:spPr bwMode="auto">
          <a:xfrm>
            <a:off x="32766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35" name="Line 59"/>
          <p:cNvSpPr>
            <a:spLocks noChangeShapeType="1"/>
          </p:cNvSpPr>
          <p:nvPr/>
        </p:nvSpPr>
        <p:spPr bwMode="auto">
          <a:xfrm>
            <a:off x="40386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36" name="Line 60"/>
          <p:cNvSpPr>
            <a:spLocks noChangeShapeType="1"/>
          </p:cNvSpPr>
          <p:nvPr/>
        </p:nvSpPr>
        <p:spPr bwMode="auto">
          <a:xfrm>
            <a:off x="3429000" y="1981200"/>
            <a:ext cx="457200" cy="0"/>
          </a:xfrm>
          <a:prstGeom prst="line">
            <a:avLst/>
          </a:prstGeom>
          <a:noFill/>
          <a:ln w="12700">
            <a:solidFill>
              <a:schemeClr val="tx1"/>
            </a:solidFill>
            <a:round/>
            <a:headEnd/>
            <a:tailEnd type="triangle" w="med" len="med"/>
          </a:ln>
        </p:spPr>
        <p:txBody>
          <a:bodyPr wrap="none"/>
          <a:lstStyle/>
          <a:p>
            <a:endParaRPr lang="en-US"/>
          </a:p>
        </p:txBody>
      </p:sp>
      <p:sp>
        <p:nvSpPr>
          <p:cNvPr id="280637" name="Line 61"/>
          <p:cNvSpPr>
            <a:spLocks noChangeShapeType="1"/>
          </p:cNvSpPr>
          <p:nvPr/>
        </p:nvSpPr>
        <p:spPr bwMode="auto">
          <a:xfrm>
            <a:off x="5029200" y="2057400"/>
            <a:ext cx="0" cy="381000"/>
          </a:xfrm>
          <a:prstGeom prst="line">
            <a:avLst/>
          </a:prstGeom>
          <a:noFill/>
          <a:ln w="12700">
            <a:solidFill>
              <a:schemeClr val="tx1"/>
            </a:solidFill>
            <a:round/>
            <a:headEnd/>
            <a:tailEnd type="triangle" w="med" len="med"/>
          </a:ln>
        </p:spPr>
        <p:txBody>
          <a:bodyPr wrap="none"/>
          <a:lstStyle/>
          <a:p>
            <a:endParaRPr lang="en-US"/>
          </a:p>
        </p:txBody>
      </p:sp>
      <p:sp>
        <p:nvSpPr>
          <p:cNvPr id="280638" name="Oval 62"/>
          <p:cNvSpPr>
            <a:spLocks noChangeArrowheads="1"/>
          </p:cNvSpPr>
          <p:nvPr/>
        </p:nvSpPr>
        <p:spPr bwMode="auto">
          <a:xfrm>
            <a:off x="4953000" y="2438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39" name="Line 63"/>
          <p:cNvSpPr>
            <a:spLocks noChangeShapeType="1"/>
          </p:cNvSpPr>
          <p:nvPr/>
        </p:nvSpPr>
        <p:spPr bwMode="auto">
          <a:xfrm>
            <a:off x="3962400" y="20574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40" name="Oval 64"/>
          <p:cNvSpPr>
            <a:spLocks noChangeArrowheads="1"/>
          </p:cNvSpPr>
          <p:nvPr/>
        </p:nvSpPr>
        <p:spPr bwMode="auto">
          <a:xfrm>
            <a:off x="3886200" y="2438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41" name="Line 65"/>
          <p:cNvSpPr>
            <a:spLocks noChangeShapeType="1"/>
          </p:cNvSpPr>
          <p:nvPr/>
        </p:nvSpPr>
        <p:spPr bwMode="auto">
          <a:xfrm>
            <a:off x="3962400" y="25908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42" name="Line 66"/>
          <p:cNvSpPr>
            <a:spLocks noChangeShapeType="1"/>
          </p:cNvSpPr>
          <p:nvPr/>
        </p:nvSpPr>
        <p:spPr bwMode="auto">
          <a:xfrm>
            <a:off x="5029200" y="2590800"/>
            <a:ext cx="0" cy="381000"/>
          </a:xfrm>
          <a:prstGeom prst="line">
            <a:avLst/>
          </a:prstGeom>
          <a:noFill/>
          <a:ln w="12700">
            <a:solidFill>
              <a:schemeClr val="tx1"/>
            </a:solidFill>
            <a:round/>
            <a:headEnd/>
            <a:tailEnd type="triangle" w="med" len="med"/>
          </a:ln>
        </p:spPr>
        <p:txBody>
          <a:bodyPr wrap="none"/>
          <a:lstStyle/>
          <a:p>
            <a:endParaRPr lang="en-US"/>
          </a:p>
        </p:txBody>
      </p:sp>
      <p:sp>
        <p:nvSpPr>
          <p:cNvPr id="280643" name="Oval 67"/>
          <p:cNvSpPr>
            <a:spLocks noChangeArrowheads="1"/>
          </p:cNvSpPr>
          <p:nvPr/>
        </p:nvSpPr>
        <p:spPr bwMode="auto">
          <a:xfrm>
            <a:off x="3886200" y="2971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44" name="Oval 68"/>
          <p:cNvSpPr>
            <a:spLocks noChangeArrowheads="1"/>
          </p:cNvSpPr>
          <p:nvPr/>
        </p:nvSpPr>
        <p:spPr bwMode="auto">
          <a:xfrm>
            <a:off x="4953000" y="2971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45" name="Line 69"/>
          <p:cNvSpPr>
            <a:spLocks noChangeShapeType="1"/>
          </p:cNvSpPr>
          <p:nvPr/>
        </p:nvSpPr>
        <p:spPr bwMode="auto">
          <a:xfrm flipH="1">
            <a:off x="4038600" y="25146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46" name="Line 70"/>
          <p:cNvSpPr>
            <a:spLocks noChangeShapeType="1"/>
          </p:cNvSpPr>
          <p:nvPr/>
        </p:nvSpPr>
        <p:spPr bwMode="auto">
          <a:xfrm flipH="1">
            <a:off x="4038600" y="30480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47" name="Line 71"/>
          <p:cNvSpPr>
            <a:spLocks noChangeShapeType="1"/>
          </p:cNvSpPr>
          <p:nvPr/>
        </p:nvSpPr>
        <p:spPr bwMode="auto">
          <a:xfrm>
            <a:off x="3962400" y="31242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48" name="Line 72"/>
          <p:cNvSpPr>
            <a:spLocks noChangeShapeType="1"/>
          </p:cNvSpPr>
          <p:nvPr/>
        </p:nvSpPr>
        <p:spPr bwMode="auto">
          <a:xfrm>
            <a:off x="5029200" y="3124200"/>
            <a:ext cx="0" cy="381000"/>
          </a:xfrm>
          <a:prstGeom prst="line">
            <a:avLst/>
          </a:prstGeom>
          <a:noFill/>
          <a:ln w="12700">
            <a:solidFill>
              <a:schemeClr val="tx1"/>
            </a:solidFill>
            <a:round/>
            <a:headEnd/>
            <a:tailEnd type="triangle" w="med" len="med"/>
          </a:ln>
        </p:spPr>
        <p:txBody>
          <a:bodyPr wrap="none"/>
          <a:lstStyle/>
          <a:p>
            <a:endParaRPr lang="en-US"/>
          </a:p>
        </p:txBody>
      </p:sp>
      <p:sp>
        <p:nvSpPr>
          <p:cNvPr id="280649" name="Oval 73"/>
          <p:cNvSpPr>
            <a:spLocks noChangeArrowheads="1"/>
          </p:cNvSpPr>
          <p:nvPr/>
        </p:nvSpPr>
        <p:spPr bwMode="auto">
          <a:xfrm>
            <a:off x="3886200" y="3505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50" name="Oval 74"/>
          <p:cNvSpPr>
            <a:spLocks noChangeArrowheads="1"/>
          </p:cNvSpPr>
          <p:nvPr/>
        </p:nvSpPr>
        <p:spPr bwMode="auto">
          <a:xfrm>
            <a:off x="4953000" y="3505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51" name="Line 75"/>
          <p:cNvSpPr>
            <a:spLocks noChangeShapeType="1"/>
          </p:cNvSpPr>
          <p:nvPr/>
        </p:nvSpPr>
        <p:spPr bwMode="auto">
          <a:xfrm flipH="1">
            <a:off x="4038600" y="35814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52" name="Oval 76"/>
          <p:cNvSpPr>
            <a:spLocks noChangeArrowheads="1"/>
          </p:cNvSpPr>
          <p:nvPr/>
        </p:nvSpPr>
        <p:spPr bwMode="auto">
          <a:xfrm>
            <a:off x="60198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53" name="Line 77"/>
          <p:cNvSpPr>
            <a:spLocks noChangeShapeType="1"/>
          </p:cNvSpPr>
          <p:nvPr/>
        </p:nvSpPr>
        <p:spPr bwMode="auto">
          <a:xfrm>
            <a:off x="5105400" y="19812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54" name="Line 78"/>
          <p:cNvSpPr>
            <a:spLocks noChangeShapeType="1"/>
          </p:cNvSpPr>
          <p:nvPr/>
        </p:nvSpPr>
        <p:spPr bwMode="auto">
          <a:xfrm>
            <a:off x="6172200" y="1981200"/>
            <a:ext cx="457200" cy="0"/>
          </a:xfrm>
          <a:prstGeom prst="line">
            <a:avLst/>
          </a:prstGeom>
          <a:noFill/>
          <a:ln w="12700">
            <a:solidFill>
              <a:schemeClr val="tx1"/>
            </a:solidFill>
            <a:round/>
            <a:headEnd/>
            <a:tailEnd type="triangle" w="med" len="med"/>
          </a:ln>
        </p:spPr>
        <p:txBody>
          <a:bodyPr wrap="none"/>
          <a:lstStyle/>
          <a:p>
            <a:endParaRPr lang="en-US"/>
          </a:p>
        </p:txBody>
      </p:sp>
      <p:sp>
        <p:nvSpPr>
          <p:cNvPr id="280655" name="Line 79"/>
          <p:cNvSpPr>
            <a:spLocks noChangeShapeType="1"/>
          </p:cNvSpPr>
          <p:nvPr/>
        </p:nvSpPr>
        <p:spPr bwMode="auto">
          <a:xfrm>
            <a:off x="6096000" y="20574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56" name="Oval 80"/>
          <p:cNvSpPr>
            <a:spLocks noChangeArrowheads="1"/>
          </p:cNvSpPr>
          <p:nvPr/>
        </p:nvSpPr>
        <p:spPr bwMode="auto">
          <a:xfrm>
            <a:off x="6019800" y="24384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57" name="Line 81"/>
          <p:cNvSpPr>
            <a:spLocks noChangeShapeType="1"/>
          </p:cNvSpPr>
          <p:nvPr/>
        </p:nvSpPr>
        <p:spPr bwMode="auto">
          <a:xfrm>
            <a:off x="6096000" y="25908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58" name="Oval 82"/>
          <p:cNvSpPr>
            <a:spLocks noChangeArrowheads="1"/>
          </p:cNvSpPr>
          <p:nvPr/>
        </p:nvSpPr>
        <p:spPr bwMode="auto">
          <a:xfrm>
            <a:off x="6019800" y="29718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59" name="Line 83"/>
          <p:cNvSpPr>
            <a:spLocks noChangeShapeType="1"/>
          </p:cNvSpPr>
          <p:nvPr/>
        </p:nvSpPr>
        <p:spPr bwMode="auto">
          <a:xfrm>
            <a:off x="5105400" y="25146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60" name="Line 84"/>
          <p:cNvSpPr>
            <a:spLocks noChangeShapeType="1"/>
          </p:cNvSpPr>
          <p:nvPr/>
        </p:nvSpPr>
        <p:spPr bwMode="auto">
          <a:xfrm>
            <a:off x="5105400" y="30480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61" name="Line 85"/>
          <p:cNvSpPr>
            <a:spLocks noChangeShapeType="1"/>
          </p:cNvSpPr>
          <p:nvPr/>
        </p:nvSpPr>
        <p:spPr bwMode="auto">
          <a:xfrm>
            <a:off x="6096000" y="3124200"/>
            <a:ext cx="0" cy="381000"/>
          </a:xfrm>
          <a:prstGeom prst="line">
            <a:avLst/>
          </a:prstGeom>
          <a:noFill/>
          <a:ln w="12700">
            <a:solidFill>
              <a:schemeClr val="tx1"/>
            </a:solidFill>
            <a:round/>
            <a:headEnd type="triangle" w="med" len="med"/>
            <a:tailEnd/>
          </a:ln>
        </p:spPr>
        <p:txBody>
          <a:bodyPr wrap="none"/>
          <a:lstStyle/>
          <a:p>
            <a:endParaRPr lang="en-US"/>
          </a:p>
        </p:txBody>
      </p:sp>
      <p:sp>
        <p:nvSpPr>
          <p:cNvPr id="280662" name="Oval 86"/>
          <p:cNvSpPr>
            <a:spLocks noChangeArrowheads="1"/>
          </p:cNvSpPr>
          <p:nvPr/>
        </p:nvSpPr>
        <p:spPr bwMode="auto">
          <a:xfrm>
            <a:off x="6019800" y="35052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63" name="Line 87"/>
          <p:cNvSpPr>
            <a:spLocks noChangeShapeType="1"/>
          </p:cNvSpPr>
          <p:nvPr/>
        </p:nvSpPr>
        <p:spPr bwMode="auto">
          <a:xfrm>
            <a:off x="5105400" y="3581400"/>
            <a:ext cx="914400" cy="0"/>
          </a:xfrm>
          <a:prstGeom prst="line">
            <a:avLst/>
          </a:prstGeom>
          <a:noFill/>
          <a:ln w="12700">
            <a:solidFill>
              <a:schemeClr val="tx1"/>
            </a:solidFill>
            <a:round/>
            <a:headEnd/>
            <a:tailEnd type="triangle" w="med" len="med"/>
          </a:ln>
        </p:spPr>
        <p:txBody>
          <a:bodyPr wrap="none"/>
          <a:lstStyle/>
          <a:p>
            <a:endParaRPr lang="en-US"/>
          </a:p>
        </p:txBody>
      </p:sp>
      <p:sp>
        <p:nvSpPr>
          <p:cNvPr id="280664" name="Oval 88"/>
          <p:cNvSpPr>
            <a:spLocks noChangeArrowheads="1"/>
          </p:cNvSpPr>
          <p:nvPr/>
        </p:nvSpPr>
        <p:spPr bwMode="auto">
          <a:xfrm>
            <a:off x="6629400" y="1905000"/>
            <a:ext cx="152400" cy="152400"/>
          </a:xfrm>
          <a:prstGeom prst="ellipse">
            <a:avLst/>
          </a:prstGeom>
          <a:solidFill>
            <a:schemeClr val="bg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80665" name="Text Box 89"/>
          <p:cNvSpPr txBox="1">
            <a:spLocks noChangeArrowheads="1"/>
          </p:cNvSpPr>
          <p:nvPr/>
        </p:nvSpPr>
        <p:spPr bwMode="auto">
          <a:xfrm>
            <a:off x="4191000" y="2209800"/>
            <a:ext cx="409575"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0.9</a:t>
            </a:r>
            <a:endParaRPr lang="en-US" altLang="en-US" sz="1400" baseline="-25000">
              <a:latin typeface="Times New Roman" pitchFamily="18" charset="0"/>
              <a:cs typeface="Angsana New" pitchFamily="18" charset="-34"/>
            </a:endParaRPr>
          </a:p>
        </p:txBody>
      </p:sp>
      <p:sp>
        <p:nvSpPr>
          <p:cNvPr id="280666" name="Text Box 90"/>
          <p:cNvSpPr txBox="1">
            <a:spLocks noChangeArrowheads="1"/>
          </p:cNvSpPr>
          <p:nvPr/>
        </p:nvSpPr>
        <p:spPr bwMode="auto">
          <a:xfrm>
            <a:off x="4191000" y="2743200"/>
            <a:ext cx="5588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-0.64</a:t>
            </a:r>
          </a:p>
        </p:txBody>
      </p:sp>
      <p:sp>
        <p:nvSpPr>
          <p:cNvPr id="280667" name="Text Box 91"/>
          <p:cNvSpPr txBox="1">
            <a:spLocks noChangeArrowheads="1"/>
          </p:cNvSpPr>
          <p:nvPr/>
        </p:nvSpPr>
        <p:spPr bwMode="auto">
          <a:xfrm>
            <a:off x="4191000" y="3276600"/>
            <a:ext cx="588963"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0.576</a:t>
            </a:r>
            <a:endParaRPr lang="en-US" altLang="en-US" sz="1600" baseline="-25000">
              <a:latin typeface="Times New Roman" pitchFamily="18" charset="0"/>
              <a:cs typeface="Angsana New" pitchFamily="18" charset="-34"/>
            </a:endParaRPr>
          </a:p>
        </p:txBody>
      </p:sp>
      <p:sp>
        <p:nvSpPr>
          <p:cNvPr id="280668" name="Text Box 92"/>
          <p:cNvSpPr txBox="1">
            <a:spLocks noChangeArrowheads="1"/>
          </p:cNvSpPr>
          <p:nvPr/>
        </p:nvSpPr>
        <p:spPr bwMode="auto">
          <a:xfrm>
            <a:off x="5334000" y="2159000"/>
            <a:ext cx="274638"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3</a:t>
            </a:r>
          </a:p>
        </p:txBody>
      </p:sp>
      <p:sp>
        <p:nvSpPr>
          <p:cNvPr id="280669" name="Text Box 93"/>
          <p:cNvSpPr txBox="1">
            <a:spLocks noChangeArrowheads="1"/>
          </p:cNvSpPr>
          <p:nvPr/>
        </p:nvSpPr>
        <p:spPr bwMode="auto">
          <a:xfrm>
            <a:off x="5334000" y="2692400"/>
            <a:ext cx="274638"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3</a:t>
            </a:r>
            <a:endParaRPr lang="en-US" altLang="en-US" sz="1400" baseline="-25000">
              <a:latin typeface="Times New Roman" pitchFamily="18" charset="0"/>
              <a:cs typeface="Angsana New" pitchFamily="18" charset="-34"/>
            </a:endParaRPr>
          </a:p>
        </p:txBody>
      </p:sp>
      <p:sp>
        <p:nvSpPr>
          <p:cNvPr id="280670" name="Text Box 94"/>
          <p:cNvSpPr txBox="1">
            <a:spLocks noChangeArrowheads="1"/>
          </p:cNvSpPr>
          <p:nvPr/>
        </p:nvSpPr>
        <p:spPr bwMode="auto">
          <a:xfrm>
            <a:off x="5029200" y="19812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80671" name="Text Box 95"/>
          <p:cNvSpPr txBox="1">
            <a:spLocks noChangeArrowheads="1"/>
          </p:cNvSpPr>
          <p:nvPr/>
        </p:nvSpPr>
        <p:spPr bwMode="auto">
          <a:xfrm>
            <a:off x="5029200" y="25146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80672" name="Text Box 96"/>
          <p:cNvSpPr txBox="1">
            <a:spLocks noChangeArrowheads="1"/>
          </p:cNvSpPr>
          <p:nvPr/>
        </p:nvSpPr>
        <p:spPr bwMode="auto">
          <a:xfrm>
            <a:off x="5029200" y="3048000"/>
            <a:ext cx="390525" cy="338138"/>
          </a:xfrm>
          <a:prstGeom prst="rect">
            <a:avLst/>
          </a:prstGeom>
          <a:noFill/>
          <a:ln w="12700">
            <a:noFill/>
            <a:miter lim="800000"/>
            <a:headEnd/>
            <a:tailEnd/>
          </a:ln>
        </p:spPr>
        <p:txBody>
          <a:bodyPr wrap="none">
            <a:spAutoFit/>
          </a:bodyPr>
          <a:lstStyle/>
          <a:p>
            <a:pPr eaLnBrk="1" hangingPunct="1"/>
            <a:r>
              <a:rPr lang="en-US" altLang="en-US" sz="1600">
                <a:latin typeface="Times New Roman" pitchFamily="18" charset="0"/>
                <a:cs typeface="Angsana New" pitchFamily="18" charset="-34"/>
              </a:rPr>
              <a:t>z</a:t>
            </a:r>
            <a:r>
              <a:rPr lang="en-US" altLang="en-US" sz="1600" baseline="30000">
                <a:latin typeface="Times New Roman" pitchFamily="18" charset="0"/>
                <a:cs typeface="Angsana New" pitchFamily="18" charset="-34"/>
              </a:rPr>
              <a:t>-1</a:t>
            </a:r>
          </a:p>
        </p:txBody>
      </p:sp>
      <p:sp>
        <p:nvSpPr>
          <p:cNvPr id="280673" name="Text Box 97"/>
          <p:cNvSpPr txBox="1">
            <a:spLocks noChangeArrowheads="1"/>
          </p:cNvSpPr>
          <p:nvPr/>
        </p:nvSpPr>
        <p:spPr bwMode="auto">
          <a:xfrm>
            <a:off x="3200400" y="1600200"/>
            <a:ext cx="533400" cy="304800"/>
          </a:xfrm>
          <a:prstGeom prst="rect">
            <a:avLst/>
          </a:prstGeom>
          <a:noFill/>
          <a:ln w="12700">
            <a:noFill/>
            <a:miter lim="800000"/>
            <a:headEnd/>
            <a:tailEnd/>
          </a:ln>
        </p:spPr>
        <p:txBody>
          <a:bodyPr>
            <a:spAutoFit/>
          </a:bodyPr>
          <a:lstStyle/>
          <a:p>
            <a:pPr eaLnBrk="1" hangingPunct="1"/>
            <a:r>
              <a:rPr lang="en-US" altLang="en-US" sz="1400">
                <a:latin typeface="Times New Roman" pitchFamily="18" charset="0"/>
                <a:cs typeface="Angsana New" pitchFamily="18" charset="-34"/>
              </a:rPr>
              <a:t>x[n]</a:t>
            </a:r>
          </a:p>
        </p:txBody>
      </p:sp>
      <p:sp>
        <p:nvSpPr>
          <p:cNvPr id="280674" name="Text Box 98"/>
          <p:cNvSpPr txBox="1">
            <a:spLocks noChangeArrowheads="1"/>
          </p:cNvSpPr>
          <p:nvPr/>
        </p:nvSpPr>
        <p:spPr bwMode="auto">
          <a:xfrm>
            <a:off x="6477000" y="1600200"/>
            <a:ext cx="482600" cy="307975"/>
          </a:xfrm>
          <a:prstGeom prst="rect">
            <a:avLst/>
          </a:prstGeom>
          <a:noFill/>
          <a:ln w="12700">
            <a:noFill/>
            <a:miter lim="800000"/>
            <a:headEnd/>
            <a:tailEnd/>
          </a:ln>
        </p:spPr>
        <p:txBody>
          <a:bodyPr wrap="none">
            <a:spAutoFit/>
          </a:bodyPr>
          <a:lstStyle/>
          <a:p>
            <a:pPr eaLnBrk="1" hangingPunct="1"/>
            <a:r>
              <a:rPr lang="en-US" altLang="en-US" sz="1400">
                <a:latin typeface="Times New Roman" pitchFamily="18" charset="0"/>
                <a:cs typeface="Angsana New" pitchFamily="18" charset="-34"/>
              </a:rPr>
              <a:t>y[n]</a:t>
            </a:r>
          </a:p>
        </p:txBody>
      </p:sp>
      <p:sp>
        <p:nvSpPr>
          <p:cNvPr id="280675" name="Slide Number Placeholder 100"/>
          <p:cNvSpPr>
            <a:spLocks noGrp="1"/>
          </p:cNvSpPr>
          <p:nvPr>
            <p:ph type="sldNum" sz="quarter" idx="12"/>
          </p:nvPr>
        </p:nvSpPr>
        <p:spPr>
          <a:noFill/>
        </p:spPr>
        <p:txBody>
          <a:bodyPr/>
          <a:lstStyle/>
          <a:p>
            <a:fld id="{23C071AF-AEB2-46BE-9777-E875EFCCF473}" type="slidenum">
              <a:rPr lang="en-US" altLang="en-US" smtClean="0"/>
              <a:pPr/>
              <a:t>43</a:t>
            </a:fld>
            <a:endParaRPr lang="en-U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2"/>
          <p:cNvSpPr>
            <a:spLocks noGrp="1" noChangeArrowheads="1"/>
          </p:cNvSpPr>
          <p:nvPr>
            <p:ph type="title"/>
          </p:nvPr>
        </p:nvSpPr>
        <p:spPr>
          <a:noFill/>
        </p:spPr>
        <p:txBody>
          <a:bodyPr lIns="90488" tIns="44450" rIns="90488" bIns="44450"/>
          <a:lstStyle/>
          <a:p>
            <a:r>
              <a:rPr lang="en-US" altLang="en-US" sz="2400" smtClean="0"/>
              <a:t>Block Diagram Representation of Linear Constant-coefficient Difference Equations</a:t>
            </a:r>
          </a:p>
        </p:txBody>
      </p:sp>
      <p:sp>
        <p:nvSpPr>
          <p:cNvPr id="69637" name="Rectangle 3"/>
          <p:cNvSpPr>
            <a:spLocks noGrp="1" noChangeArrowheads="1"/>
          </p:cNvSpPr>
          <p:nvPr>
            <p:ph type="body" idx="1"/>
          </p:nvPr>
        </p:nvSpPr>
        <p:spPr>
          <a:noFill/>
        </p:spPr>
        <p:txBody>
          <a:bodyPr lIns="90488" tIns="44450" rIns="90488" bIns="44450"/>
          <a:lstStyle/>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a:p>
            <a:pPr>
              <a:lnSpc>
                <a:spcPct val="90000"/>
              </a:lnSpc>
              <a:buFontTx/>
              <a:buNone/>
            </a:pPr>
            <a:endParaRPr lang="en-US" altLang="en-US" sz="2800" smtClean="0"/>
          </a:p>
        </p:txBody>
      </p:sp>
      <p:graphicFrame>
        <p:nvGraphicFramePr>
          <p:cNvPr id="69634" name="Object 4">
            <a:hlinkClick r:id="" action="ppaction://ole?verb=0"/>
          </p:cNvPr>
          <p:cNvGraphicFramePr>
            <a:graphicFrameLocks/>
          </p:cNvGraphicFramePr>
          <p:nvPr/>
        </p:nvGraphicFramePr>
        <p:xfrm>
          <a:off x="2608263" y="1692275"/>
          <a:ext cx="4787900" cy="2898775"/>
        </p:xfrm>
        <a:graphic>
          <a:graphicData uri="http://schemas.openxmlformats.org/presentationml/2006/ole">
            <p:oleObj spid="_x0000_s2050" name="Equation" r:id="rId3" imgW="2895600" imgH="2184400" progId="Equation.3">
              <p:embed/>
            </p:oleObj>
          </a:graphicData>
        </a:graphic>
      </p:graphicFrame>
      <p:graphicFrame>
        <p:nvGraphicFramePr>
          <p:cNvPr id="69635" name="Object 5">
            <a:hlinkClick r:id="" action="ppaction://ole?verb=0"/>
          </p:cNvPr>
          <p:cNvGraphicFramePr>
            <a:graphicFrameLocks/>
          </p:cNvGraphicFramePr>
          <p:nvPr/>
        </p:nvGraphicFramePr>
        <p:xfrm>
          <a:off x="2343150" y="4267200"/>
          <a:ext cx="4786313" cy="2000250"/>
        </p:xfrm>
        <a:graphic>
          <a:graphicData uri="http://schemas.openxmlformats.org/presentationml/2006/ole">
            <p:oleObj spid="_x0000_s2051" name="Equation" r:id="rId4" imgW="2895600" imgH="1333500" progId="Equation.3">
              <p:embed/>
            </p:oleObj>
          </a:graphicData>
        </a:graphic>
      </p:graphicFrame>
      <p:sp>
        <p:nvSpPr>
          <p:cNvPr id="69638" name="Text Box 6"/>
          <p:cNvSpPr txBox="1">
            <a:spLocks noChangeArrowheads="1"/>
          </p:cNvSpPr>
          <p:nvPr/>
        </p:nvSpPr>
        <p:spPr bwMode="auto">
          <a:xfrm>
            <a:off x="1524000" y="3124200"/>
            <a:ext cx="339725" cy="1920875"/>
          </a:xfrm>
          <a:prstGeom prst="rect">
            <a:avLst/>
          </a:prstGeom>
          <a:noFill/>
          <a:ln w="12700">
            <a:noFill/>
            <a:miter lim="800000"/>
            <a:headEnd/>
            <a:tailEnd/>
          </a:ln>
        </p:spPr>
        <p:txBody>
          <a:bodyPr>
            <a:spAutoFit/>
          </a:bodyPr>
          <a:lstStyle/>
          <a:p>
            <a:pPr eaLnBrk="1" hangingPunct="1"/>
            <a:r>
              <a:rPr lang="en-US" altLang="en-US" sz="2000">
                <a:latin typeface="Comic Sans MS" pitchFamily="66" charset="0"/>
                <a:cs typeface="Angsana New" pitchFamily="18" charset="-34"/>
              </a:rPr>
              <a:t>1</a:t>
            </a:r>
          </a:p>
          <a:p>
            <a:pPr eaLnBrk="1" hangingPunct="1"/>
            <a:endParaRPr lang="en-US" altLang="en-US" sz="2000">
              <a:latin typeface="Comic Sans MS" pitchFamily="66" charset="0"/>
              <a:cs typeface="Angsana New" pitchFamily="18" charset="-34"/>
            </a:endParaRPr>
          </a:p>
          <a:p>
            <a:pPr eaLnBrk="1" hangingPunct="1"/>
            <a:endParaRPr lang="en-US" altLang="en-US" sz="2000">
              <a:latin typeface="Comic Sans MS" pitchFamily="66" charset="0"/>
              <a:cs typeface="Angsana New" pitchFamily="18" charset="-34"/>
            </a:endParaRPr>
          </a:p>
          <a:p>
            <a:pPr eaLnBrk="1" hangingPunct="1"/>
            <a:endParaRPr lang="en-US" altLang="en-US" sz="2000">
              <a:latin typeface="Comic Sans MS" pitchFamily="66" charset="0"/>
              <a:cs typeface="Angsana New" pitchFamily="18" charset="-34"/>
            </a:endParaRPr>
          </a:p>
          <a:p>
            <a:pPr eaLnBrk="1" hangingPunct="1"/>
            <a:endParaRPr lang="en-US" altLang="en-US" sz="2000">
              <a:latin typeface="Comic Sans MS" pitchFamily="66" charset="0"/>
              <a:cs typeface="Angsana New" pitchFamily="18" charset="-34"/>
            </a:endParaRPr>
          </a:p>
          <a:p>
            <a:pPr eaLnBrk="1" hangingPunct="1"/>
            <a:r>
              <a:rPr lang="en-US" altLang="en-US" sz="2000">
                <a:latin typeface="Comic Sans MS" pitchFamily="66" charset="0"/>
                <a:cs typeface="Angsana New" pitchFamily="18" charset="-34"/>
              </a:rPr>
              <a:t>2</a:t>
            </a:r>
          </a:p>
        </p:txBody>
      </p:sp>
      <p:sp>
        <p:nvSpPr>
          <p:cNvPr id="69639" name="Freeform 7"/>
          <p:cNvSpPr>
            <a:spLocks/>
          </p:cNvSpPr>
          <p:nvPr/>
        </p:nvSpPr>
        <p:spPr bwMode="auto">
          <a:xfrm>
            <a:off x="3581400" y="3581400"/>
            <a:ext cx="3594100" cy="647700"/>
          </a:xfrm>
          <a:custGeom>
            <a:avLst/>
            <a:gdLst>
              <a:gd name="T0" fmla="*/ 2147483647 w 2264"/>
              <a:gd name="T1" fmla="*/ 2147483647 h 408"/>
              <a:gd name="T2" fmla="*/ 2147483647 w 2264"/>
              <a:gd name="T3" fmla="*/ 2147483647 h 408"/>
              <a:gd name="T4" fmla="*/ 2147483647 w 2264"/>
              <a:gd name="T5" fmla="*/ 2147483647 h 408"/>
              <a:gd name="T6" fmla="*/ 2147483647 w 2264"/>
              <a:gd name="T7" fmla="*/ 2147483647 h 408"/>
              <a:gd name="T8" fmla="*/ 2147483647 w 2264"/>
              <a:gd name="T9" fmla="*/ 0 h 408"/>
              <a:gd name="T10" fmla="*/ 0 w 2264"/>
              <a:gd name="T11" fmla="*/ 2147483647 h 408"/>
              <a:gd name="T12" fmla="*/ 0 60000 65536"/>
              <a:gd name="T13" fmla="*/ 0 60000 65536"/>
              <a:gd name="T14" fmla="*/ 0 60000 65536"/>
              <a:gd name="T15" fmla="*/ 0 60000 65536"/>
              <a:gd name="T16" fmla="*/ 0 60000 65536"/>
              <a:gd name="T17" fmla="*/ 0 60000 65536"/>
              <a:gd name="T18" fmla="*/ 0 w 2264"/>
              <a:gd name="T19" fmla="*/ 0 h 408"/>
              <a:gd name="T20" fmla="*/ 2264 w 2264"/>
              <a:gd name="T21" fmla="*/ 408 h 408"/>
            </a:gdLst>
            <a:ahLst/>
            <a:cxnLst>
              <a:cxn ang="T12">
                <a:pos x="T0" y="T1"/>
              </a:cxn>
              <a:cxn ang="T13">
                <a:pos x="T2" y="T3"/>
              </a:cxn>
              <a:cxn ang="T14">
                <a:pos x="T4" y="T5"/>
              </a:cxn>
              <a:cxn ang="T15">
                <a:pos x="T6" y="T7"/>
              </a:cxn>
              <a:cxn ang="T16">
                <a:pos x="T8" y="T9"/>
              </a:cxn>
              <a:cxn ang="T17">
                <a:pos x="T10" y="T11"/>
              </a:cxn>
            </a:cxnLst>
            <a:rect l="T18" t="T19" r="T20" b="T21"/>
            <a:pathLst>
              <a:path w="2264" h="408">
                <a:moveTo>
                  <a:pt x="2256" y="48"/>
                </a:moveTo>
                <a:cubicBezTo>
                  <a:pt x="2260" y="164"/>
                  <a:pt x="2264" y="280"/>
                  <a:pt x="2112" y="336"/>
                </a:cubicBezTo>
                <a:cubicBezTo>
                  <a:pt x="1960" y="392"/>
                  <a:pt x="1576" y="408"/>
                  <a:pt x="1344" y="384"/>
                </a:cubicBezTo>
                <a:cubicBezTo>
                  <a:pt x="1112" y="360"/>
                  <a:pt x="904" y="256"/>
                  <a:pt x="720" y="192"/>
                </a:cubicBezTo>
                <a:cubicBezTo>
                  <a:pt x="536" y="128"/>
                  <a:pt x="360" y="0"/>
                  <a:pt x="240" y="0"/>
                </a:cubicBezTo>
                <a:cubicBezTo>
                  <a:pt x="120" y="0"/>
                  <a:pt x="40" y="160"/>
                  <a:pt x="0" y="192"/>
                </a:cubicBezTo>
              </a:path>
            </a:pathLst>
          </a:custGeom>
          <a:noFill/>
          <a:ln w="38100">
            <a:solidFill>
              <a:schemeClr val="accent2"/>
            </a:solidFill>
            <a:round/>
            <a:headEnd/>
            <a:tailEnd type="triangle" w="med" len="med"/>
          </a:ln>
        </p:spPr>
        <p:txBody>
          <a:bodyPr wrap="none"/>
          <a:lstStyle/>
          <a:p>
            <a:endParaRPr lang="en-US"/>
          </a:p>
        </p:txBody>
      </p:sp>
      <p:sp>
        <p:nvSpPr>
          <p:cNvPr id="69640" name="Freeform 8"/>
          <p:cNvSpPr>
            <a:spLocks/>
          </p:cNvSpPr>
          <p:nvPr/>
        </p:nvSpPr>
        <p:spPr bwMode="auto">
          <a:xfrm>
            <a:off x="3276600" y="5219700"/>
            <a:ext cx="2895600" cy="774700"/>
          </a:xfrm>
          <a:custGeom>
            <a:avLst/>
            <a:gdLst>
              <a:gd name="T0" fmla="*/ 2147483647 w 1824"/>
              <a:gd name="T1" fmla="*/ 2147483647 h 488"/>
              <a:gd name="T2" fmla="*/ 2147483647 w 1824"/>
              <a:gd name="T3" fmla="*/ 2147483647 h 488"/>
              <a:gd name="T4" fmla="*/ 2147483647 w 1824"/>
              <a:gd name="T5" fmla="*/ 2147483647 h 488"/>
              <a:gd name="T6" fmla="*/ 2147483647 w 1824"/>
              <a:gd name="T7" fmla="*/ 2147483647 h 488"/>
              <a:gd name="T8" fmla="*/ 2147483647 w 1824"/>
              <a:gd name="T9" fmla="*/ 2147483647 h 488"/>
              <a:gd name="T10" fmla="*/ 0 w 1824"/>
              <a:gd name="T11" fmla="*/ 2147483647 h 488"/>
              <a:gd name="T12" fmla="*/ 0 60000 65536"/>
              <a:gd name="T13" fmla="*/ 0 60000 65536"/>
              <a:gd name="T14" fmla="*/ 0 60000 65536"/>
              <a:gd name="T15" fmla="*/ 0 60000 65536"/>
              <a:gd name="T16" fmla="*/ 0 60000 65536"/>
              <a:gd name="T17" fmla="*/ 0 60000 65536"/>
              <a:gd name="T18" fmla="*/ 0 w 1824"/>
              <a:gd name="T19" fmla="*/ 0 h 488"/>
              <a:gd name="T20" fmla="*/ 1824 w 1824"/>
              <a:gd name="T21" fmla="*/ 488 h 488"/>
            </a:gdLst>
            <a:ahLst/>
            <a:cxnLst>
              <a:cxn ang="T12">
                <a:pos x="T0" y="T1"/>
              </a:cxn>
              <a:cxn ang="T13">
                <a:pos x="T2" y="T3"/>
              </a:cxn>
              <a:cxn ang="T14">
                <a:pos x="T4" y="T5"/>
              </a:cxn>
              <a:cxn ang="T15">
                <a:pos x="T6" y="T7"/>
              </a:cxn>
              <a:cxn ang="T16">
                <a:pos x="T8" y="T9"/>
              </a:cxn>
              <a:cxn ang="T17">
                <a:pos x="T10" y="T11"/>
              </a:cxn>
            </a:cxnLst>
            <a:rect l="T18" t="T19" r="T20" b="T21"/>
            <a:pathLst>
              <a:path w="1824" h="488">
                <a:moveTo>
                  <a:pt x="1824" y="216"/>
                </a:moveTo>
                <a:cubicBezTo>
                  <a:pt x="1800" y="320"/>
                  <a:pt x="1776" y="424"/>
                  <a:pt x="1680" y="456"/>
                </a:cubicBezTo>
                <a:cubicBezTo>
                  <a:pt x="1584" y="488"/>
                  <a:pt x="1424" y="472"/>
                  <a:pt x="1248" y="408"/>
                </a:cubicBezTo>
                <a:cubicBezTo>
                  <a:pt x="1072" y="344"/>
                  <a:pt x="808" y="136"/>
                  <a:pt x="624" y="72"/>
                </a:cubicBezTo>
                <a:cubicBezTo>
                  <a:pt x="440" y="8"/>
                  <a:pt x="248" y="0"/>
                  <a:pt x="144" y="24"/>
                </a:cubicBezTo>
                <a:cubicBezTo>
                  <a:pt x="40" y="48"/>
                  <a:pt x="24" y="184"/>
                  <a:pt x="0" y="216"/>
                </a:cubicBezTo>
              </a:path>
            </a:pathLst>
          </a:custGeom>
          <a:noFill/>
          <a:ln w="38100">
            <a:solidFill>
              <a:schemeClr val="hlink"/>
            </a:solidFill>
            <a:round/>
            <a:headEnd/>
            <a:tailEnd type="triangle" w="med" len="med"/>
          </a:ln>
        </p:spPr>
        <p:txBody>
          <a:bodyPr wrap="none"/>
          <a:lstStyle/>
          <a:p>
            <a:endParaRPr lang="en-US"/>
          </a:p>
        </p:txBody>
      </p:sp>
      <p:sp>
        <p:nvSpPr>
          <p:cNvPr id="69641" name="Slide Number Placeholder 10"/>
          <p:cNvSpPr>
            <a:spLocks noGrp="1"/>
          </p:cNvSpPr>
          <p:nvPr>
            <p:ph type="sldNum" sz="quarter" idx="12"/>
          </p:nvPr>
        </p:nvSpPr>
        <p:spPr>
          <a:noFill/>
        </p:spPr>
        <p:txBody>
          <a:bodyPr/>
          <a:lstStyle/>
          <a:p>
            <a:fld id="{173841A1-A3D2-49F2-B9B3-3EA6C42497F7}" type="slidenum">
              <a:rPr lang="en-US" altLang="en-US" smtClean="0"/>
              <a:pPr/>
              <a:t>5</a:t>
            </a:fld>
            <a:endParaRPr lang="en-US" alt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normAutofit fontScale="90000"/>
          </a:bodyPr>
          <a:lstStyle/>
          <a:p>
            <a:r>
              <a:rPr lang="en-US" altLang="en-US" sz="2400" smtClean="0"/>
              <a:t>Block diagram representation for a general Nth-order difference equation: </a:t>
            </a:r>
            <a:br>
              <a:rPr lang="en-US" altLang="en-US" sz="2400" smtClean="0"/>
            </a:br>
            <a:r>
              <a:rPr lang="en-US" altLang="en-US" sz="2400" smtClean="0"/>
              <a:t>Direct Form I</a:t>
            </a:r>
          </a:p>
        </p:txBody>
      </p:sp>
      <p:grpSp>
        <p:nvGrpSpPr>
          <p:cNvPr id="2" name="Group 78"/>
          <p:cNvGrpSpPr>
            <a:grpSpLocks/>
          </p:cNvGrpSpPr>
          <p:nvPr/>
        </p:nvGrpSpPr>
        <p:grpSpPr bwMode="auto">
          <a:xfrm>
            <a:off x="1600200" y="1752600"/>
            <a:ext cx="5943600" cy="4211638"/>
            <a:chOff x="1334" y="1322"/>
            <a:chExt cx="3744" cy="2653"/>
          </a:xfrm>
        </p:grpSpPr>
        <p:sp>
          <p:nvSpPr>
            <p:cNvPr id="253957" name="Oval 3"/>
            <p:cNvSpPr>
              <a:spLocks noChangeArrowheads="1"/>
            </p:cNvSpPr>
            <p:nvPr/>
          </p:nvSpPr>
          <p:spPr bwMode="auto">
            <a:xfrm>
              <a:off x="2496" y="1440"/>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3958" name="Line 4"/>
            <p:cNvSpPr>
              <a:spLocks noChangeShapeType="1"/>
            </p:cNvSpPr>
            <p:nvPr/>
          </p:nvSpPr>
          <p:spPr bwMode="auto">
            <a:xfrm>
              <a:off x="1440" y="1584"/>
              <a:ext cx="1056" cy="0"/>
            </a:xfrm>
            <a:prstGeom prst="line">
              <a:avLst/>
            </a:prstGeom>
            <a:noFill/>
            <a:ln w="12700">
              <a:solidFill>
                <a:schemeClr val="tx1"/>
              </a:solidFill>
              <a:round/>
              <a:headEnd/>
              <a:tailEnd type="triangle" w="med" len="med"/>
            </a:ln>
          </p:spPr>
          <p:txBody>
            <a:bodyPr wrap="none"/>
            <a:lstStyle/>
            <a:p>
              <a:endParaRPr lang="en-US"/>
            </a:p>
          </p:txBody>
        </p:sp>
        <p:sp>
          <p:nvSpPr>
            <p:cNvPr id="253959" name="Oval 5"/>
            <p:cNvSpPr>
              <a:spLocks noChangeArrowheads="1"/>
            </p:cNvSpPr>
            <p:nvPr/>
          </p:nvSpPr>
          <p:spPr bwMode="auto">
            <a:xfrm>
              <a:off x="3408" y="1440"/>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3960" name="Line 6"/>
            <p:cNvSpPr>
              <a:spLocks noChangeShapeType="1"/>
            </p:cNvSpPr>
            <p:nvPr/>
          </p:nvSpPr>
          <p:spPr bwMode="auto">
            <a:xfrm>
              <a:off x="2784" y="1584"/>
              <a:ext cx="624" cy="0"/>
            </a:xfrm>
            <a:prstGeom prst="line">
              <a:avLst/>
            </a:prstGeom>
            <a:noFill/>
            <a:ln w="12700">
              <a:solidFill>
                <a:schemeClr val="tx1"/>
              </a:solidFill>
              <a:round/>
              <a:headEnd/>
              <a:tailEnd type="triangle" w="med" len="med"/>
            </a:ln>
          </p:spPr>
          <p:txBody>
            <a:bodyPr wrap="none"/>
            <a:lstStyle/>
            <a:p>
              <a:endParaRPr lang="en-US"/>
            </a:p>
          </p:txBody>
        </p:sp>
        <p:sp>
          <p:nvSpPr>
            <p:cNvPr id="253961" name="Line 7"/>
            <p:cNvSpPr>
              <a:spLocks noChangeShapeType="1"/>
            </p:cNvSpPr>
            <p:nvPr/>
          </p:nvSpPr>
          <p:spPr bwMode="auto">
            <a:xfrm>
              <a:off x="3696" y="1584"/>
              <a:ext cx="1248" cy="0"/>
            </a:xfrm>
            <a:prstGeom prst="line">
              <a:avLst/>
            </a:prstGeom>
            <a:noFill/>
            <a:ln w="12700">
              <a:solidFill>
                <a:schemeClr val="tx1"/>
              </a:solidFill>
              <a:round/>
              <a:headEnd/>
              <a:tailEnd type="triangle" w="med" len="med"/>
            </a:ln>
          </p:spPr>
          <p:txBody>
            <a:bodyPr wrap="none"/>
            <a:lstStyle/>
            <a:p>
              <a:endParaRPr lang="en-US"/>
            </a:p>
          </p:txBody>
        </p:sp>
        <p:sp>
          <p:nvSpPr>
            <p:cNvPr id="253962" name="Rectangle 8"/>
            <p:cNvSpPr>
              <a:spLocks noChangeArrowheads="1"/>
            </p:cNvSpPr>
            <p:nvPr/>
          </p:nvSpPr>
          <p:spPr bwMode="auto">
            <a:xfrm>
              <a:off x="1776" y="1920"/>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3963" name="Rectangle 9"/>
            <p:cNvSpPr>
              <a:spLocks noChangeArrowheads="1"/>
            </p:cNvSpPr>
            <p:nvPr/>
          </p:nvSpPr>
          <p:spPr bwMode="auto">
            <a:xfrm>
              <a:off x="1776" y="2544"/>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3964" name="Rectangle 10"/>
            <p:cNvSpPr>
              <a:spLocks noChangeArrowheads="1"/>
            </p:cNvSpPr>
            <p:nvPr/>
          </p:nvSpPr>
          <p:spPr bwMode="auto">
            <a:xfrm>
              <a:off x="1776" y="3456"/>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3965" name="Rectangle 11"/>
            <p:cNvSpPr>
              <a:spLocks noChangeArrowheads="1"/>
            </p:cNvSpPr>
            <p:nvPr/>
          </p:nvSpPr>
          <p:spPr bwMode="auto">
            <a:xfrm>
              <a:off x="4176" y="1920"/>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3966" name="Rectangle 12"/>
            <p:cNvSpPr>
              <a:spLocks noChangeArrowheads="1"/>
            </p:cNvSpPr>
            <p:nvPr/>
          </p:nvSpPr>
          <p:spPr bwMode="auto">
            <a:xfrm>
              <a:off x="4176" y="2544"/>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3967" name="Rectangle 13"/>
            <p:cNvSpPr>
              <a:spLocks noChangeArrowheads="1"/>
            </p:cNvSpPr>
            <p:nvPr/>
          </p:nvSpPr>
          <p:spPr bwMode="auto">
            <a:xfrm>
              <a:off x="4176" y="3456"/>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3968" name="Line 14"/>
            <p:cNvSpPr>
              <a:spLocks noChangeShapeType="1"/>
            </p:cNvSpPr>
            <p:nvPr/>
          </p:nvSpPr>
          <p:spPr bwMode="auto">
            <a:xfrm>
              <a:off x="1920" y="1584"/>
              <a:ext cx="0" cy="336"/>
            </a:xfrm>
            <a:prstGeom prst="line">
              <a:avLst/>
            </a:prstGeom>
            <a:noFill/>
            <a:ln w="12700">
              <a:solidFill>
                <a:schemeClr val="tx1"/>
              </a:solidFill>
              <a:round/>
              <a:headEnd/>
              <a:tailEnd type="triangle" w="med" len="med"/>
            </a:ln>
          </p:spPr>
          <p:txBody>
            <a:bodyPr wrap="none"/>
            <a:lstStyle/>
            <a:p>
              <a:endParaRPr lang="en-US"/>
            </a:p>
          </p:txBody>
        </p:sp>
        <p:sp>
          <p:nvSpPr>
            <p:cNvPr id="253969" name="Line 15"/>
            <p:cNvSpPr>
              <a:spLocks noChangeShapeType="1"/>
            </p:cNvSpPr>
            <p:nvPr/>
          </p:nvSpPr>
          <p:spPr bwMode="auto">
            <a:xfrm>
              <a:off x="1920" y="2208"/>
              <a:ext cx="0" cy="336"/>
            </a:xfrm>
            <a:prstGeom prst="line">
              <a:avLst/>
            </a:prstGeom>
            <a:noFill/>
            <a:ln w="12700">
              <a:solidFill>
                <a:schemeClr val="tx1"/>
              </a:solidFill>
              <a:round/>
              <a:headEnd/>
              <a:tailEnd type="triangle" w="med" len="med"/>
            </a:ln>
          </p:spPr>
          <p:txBody>
            <a:bodyPr wrap="none"/>
            <a:lstStyle/>
            <a:p>
              <a:endParaRPr lang="en-US"/>
            </a:p>
          </p:txBody>
        </p:sp>
        <p:sp>
          <p:nvSpPr>
            <p:cNvPr id="253970" name="Line 16"/>
            <p:cNvSpPr>
              <a:spLocks noChangeShapeType="1"/>
            </p:cNvSpPr>
            <p:nvPr/>
          </p:nvSpPr>
          <p:spPr bwMode="auto">
            <a:xfrm>
              <a:off x="1920" y="2832"/>
              <a:ext cx="0" cy="192"/>
            </a:xfrm>
            <a:prstGeom prst="line">
              <a:avLst/>
            </a:prstGeom>
            <a:noFill/>
            <a:ln w="12700">
              <a:solidFill>
                <a:schemeClr val="tx1"/>
              </a:solidFill>
              <a:round/>
              <a:headEnd/>
              <a:tailEnd type="triangle" w="med" len="med"/>
            </a:ln>
          </p:spPr>
          <p:txBody>
            <a:bodyPr wrap="none"/>
            <a:lstStyle/>
            <a:p>
              <a:endParaRPr lang="en-US"/>
            </a:p>
          </p:txBody>
        </p:sp>
        <p:sp>
          <p:nvSpPr>
            <p:cNvPr id="253971" name="Line 17"/>
            <p:cNvSpPr>
              <a:spLocks noChangeShapeType="1"/>
            </p:cNvSpPr>
            <p:nvPr/>
          </p:nvSpPr>
          <p:spPr bwMode="auto">
            <a:xfrm>
              <a:off x="1920" y="3264"/>
              <a:ext cx="0" cy="192"/>
            </a:xfrm>
            <a:prstGeom prst="line">
              <a:avLst/>
            </a:prstGeom>
            <a:noFill/>
            <a:ln w="12700">
              <a:solidFill>
                <a:schemeClr val="tx1"/>
              </a:solidFill>
              <a:round/>
              <a:headEnd/>
              <a:tailEnd type="triangle" w="med" len="med"/>
            </a:ln>
          </p:spPr>
          <p:txBody>
            <a:bodyPr wrap="none"/>
            <a:lstStyle/>
            <a:p>
              <a:endParaRPr lang="en-US"/>
            </a:p>
          </p:txBody>
        </p:sp>
        <p:sp>
          <p:nvSpPr>
            <p:cNvPr id="253972" name="Line 18"/>
            <p:cNvSpPr>
              <a:spLocks noChangeShapeType="1"/>
            </p:cNvSpPr>
            <p:nvPr/>
          </p:nvSpPr>
          <p:spPr bwMode="auto">
            <a:xfrm>
              <a:off x="1920" y="3072"/>
              <a:ext cx="0" cy="144"/>
            </a:xfrm>
            <a:prstGeom prst="line">
              <a:avLst/>
            </a:prstGeom>
            <a:noFill/>
            <a:ln w="12700">
              <a:solidFill>
                <a:schemeClr val="tx1"/>
              </a:solidFill>
              <a:prstDash val="dash"/>
              <a:round/>
              <a:headEnd/>
              <a:tailEnd/>
            </a:ln>
          </p:spPr>
          <p:txBody>
            <a:bodyPr wrap="none"/>
            <a:lstStyle/>
            <a:p>
              <a:endParaRPr lang="en-US"/>
            </a:p>
          </p:txBody>
        </p:sp>
        <p:sp>
          <p:nvSpPr>
            <p:cNvPr id="253973" name="Line 19"/>
            <p:cNvSpPr>
              <a:spLocks noChangeShapeType="1"/>
            </p:cNvSpPr>
            <p:nvPr/>
          </p:nvSpPr>
          <p:spPr bwMode="auto">
            <a:xfrm>
              <a:off x="1920" y="3744"/>
              <a:ext cx="0" cy="144"/>
            </a:xfrm>
            <a:prstGeom prst="line">
              <a:avLst/>
            </a:prstGeom>
            <a:noFill/>
            <a:ln w="12700">
              <a:solidFill>
                <a:schemeClr val="tx1"/>
              </a:solidFill>
              <a:round/>
              <a:headEnd/>
              <a:tailEnd/>
            </a:ln>
          </p:spPr>
          <p:txBody>
            <a:bodyPr wrap="none"/>
            <a:lstStyle/>
            <a:p>
              <a:endParaRPr lang="en-US"/>
            </a:p>
          </p:txBody>
        </p:sp>
        <p:sp>
          <p:nvSpPr>
            <p:cNvPr id="253974" name="Line 20"/>
            <p:cNvSpPr>
              <a:spLocks noChangeShapeType="1"/>
            </p:cNvSpPr>
            <p:nvPr/>
          </p:nvSpPr>
          <p:spPr bwMode="auto">
            <a:xfrm>
              <a:off x="1920" y="3888"/>
              <a:ext cx="336" cy="0"/>
            </a:xfrm>
            <a:prstGeom prst="line">
              <a:avLst/>
            </a:prstGeom>
            <a:noFill/>
            <a:ln w="12700">
              <a:solidFill>
                <a:schemeClr val="tx1"/>
              </a:solidFill>
              <a:round/>
              <a:headEnd/>
              <a:tailEnd type="triangle" w="med" len="med"/>
            </a:ln>
          </p:spPr>
          <p:txBody>
            <a:bodyPr wrap="none"/>
            <a:lstStyle/>
            <a:p>
              <a:endParaRPr lang="en-US"/>
            </a:p>
          </p:txBody>
        </p:sp>
        <p:sp>
          <p:nvSpPr>
            <p:cNvPr id="253975" name="Oval 21"/>
            <p:cNvSpPr>
              <a:spLocks noChangeArrowheads="1"/>
            </p:cNvSpPr>
            <p:nvPr/>
          </p:nvSpPr>
          <p:spPr bwMode="auto">
            <a:xfrm>
              <a:off x="2496" y="220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3976" name="Oval 22"/>
            <p:cNvSpPr>
              <a:spLocks noChangeArrowheads="1"/>
            </p:cNvSpPr>
            <p:nvPr/>
          </p:nvSpPr>
          <p:spPr bwMode="auto">
            <a:xfrm>
              <a:off x="2496" y="316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3977" name="Oval 23"/>
            <p:cNvSpPr>
              <a:spLocks noChangeArrowheads="1"/>
            </p:cNvSpPr>
            <p:nvPr/>
          </p:nvSpPr>
          <p:spPr bwMode="auto">
            <a:xfrm>
              <a:off x="3408" y="220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3978" name="Oval 24"/>
            <p:cNvSpPr>
              <a:spLocks noChangeArrowheads="1"/>
            </p:cNvSpPr>
            <p:nvPr/>
          </p:nvSpPr>
          <p:spPr bwMode="auto">
            <a:xfrm>
              <a:off x="3408" y="316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3979" name="Line 25"/>
            <p:cNvSpPr>
              <a:spLocks noChangeShapeType="1"/>
            </p:cNvSpPr>
            <p:nvPr/>
          </p:nvSpPr>
          <p:spPr bwMode="auto">
            <a:xfrm>
              <a:off x="4320" y="1584"/>
              <a:ext cx="0" cy="336"/>
            </a:xfrm>
            <a:prstGeom prst="line">
              <a:avLst/>
            </a:prstGeom>
            <a:noFill/>
            <a:ln w="12700">
              <a:solidFill>
                <a:schemeClr val="tx1"/>
              </a:solidFill>
              <a:round/>
              <a:headEnd/>
              <a:tailEnd type="triangle" w="med" len="med"/>
            </a:ln>
          </p:spPr>
          <p:txBody>
            <a:bodyPr wrap="none"/>
            <a:lstStyle/>
            <a:p>
              <a:endParaRPr lang="en-US"/>
            </a:p>
          </p:txBody>
        </p:sp>
        <p:sp>
          <p:nvSpPr>
            <p:cNvPr id="253980" name="Line 26"/>
            <p:cNvSpPr>
              <a:spLocks noChangeShapeType="1"/>
            </p:cNvSpPr>
            <p:nvPr/>
          </p:nvSpPr>
          <p:spPr bwMode="auto">
            <a:xfrm>
              <a:off x="4320" y="2208"/>
              <a:ext cx="0" cy="336"/>
            </a:xfrm>
            <a:prstGeom prst="line">
              <a:avLst/>
            </a:prstGeom>
            <a:noFill/>
            <a:ln w="12700">
              <a:solidFill>
                <a:schemeClr val="tx1"/>
              </a:solidFill>
              <a:round/>
              <a:headEnd/>
              <a:tailEnd type="triangle" w="med" len="med"/>
            </a:ln>
          </p:spPr>
          <p:txBody>
            <a:bodyPr wrap="none"/>
            <a:lstStyle/>
            <a:p>
              <a:endParaRPr lang="en-US"/>
            </a:p>
          </p:txBody>
        </p:sp>
        <p:sp>
          <p:nvSpPr>
            <p:cNvPr id="253981" name="Line 27"/>
            <p:cNvSpPr>
              <a:spLocks noChangeShapeType="1"/>
            </p:cNvSpPr>
            <p:nvPr/>
          </p:nvSpPr>
          <p:spPr bwMode="auto">
            <a:xfrm>
              <a:off x="4320" y="2832"/>
              <a:ext cx="0" cy="144"/>
            </a:xfrm>
            <a:prstGeom prst="line">
              <a:avLst/>
            </a:prstGeom>
            <a:noFill/>
            <a:ln w="12700">
              <a:solidFill>
                <a:schemeClr val="tx1"/>
              </a:solidFill>
              <a:round/>
              <a:headEnd/>
              <a:tailEnd type="triangle" w="med" len="med"/>
            </a:ln>
          </p:spPr>
          <p:txBody>
            <a:bodyPr wrap="none"/>
            <a:lstStyle/>
            <a:p>
              <a:endParaRPr lang="en-US"/>
            </a:p>
          </p:txBody>
        </p:sp>
        <p:sp>
          <p:nvSpPr>
            <p:cNvPr id="253982" name="Line 28"/>
            <p:cNvSpPr>
              <a:spLocks noChangeShapeType="1"/>
            </p:cNvSpPr>
            <p:nvPr/>
          </p:nvSpPr>
          <p:spPr bwMode="auto">
            <a:xfrm>
              <a:off x="4320" y="3216"/>
              <a:ext cx="0" cy="240"/>
            </a:xfrm>
            <a:prstGeom prst="line">
              <a:avLst/>
            </a:prstGeom>
            <a:noFill/>
            <a:ln w="12700">
              <a:solidFill>
                <a:schemeClr val="tx1"/>
              </a:solidFill>
              <a:round/>
              <a:headEnd/>
              <a:tailEnd type="triangle" w="med" len="med"/>
            </a:ln>
          </p:spPr>
          <p:txBody>
            <a:bodyPr wrap="none"/>
            <a:lstStyle/>
            <a:p>
              <a:endParaRPr lang="en-US"/>
            </a:p>
          </p:txBody>
        </p:sp>
        <p:sp>
          <p:nvSpPr>
            <p:cNvPr id="253983" name="Line 29"/>
            <p:cNvSpPr>
              <a:spLocks noChangeShapeType="1"/>
            </p:cNvSpPr>
            <p:nvPr/>
          </p:nvSpPr>
          <p:spPr bwMode="auto">
            <a:xfrm>
              <a:off x="4320" y="3024"/>
              <a:ext cx="0" cy="144"/>
            </a:xfrm>
            <a:prstGeom prst="line">
              <a:avLst/>
            </a:prstGeom>
            <a:noFill/>
            <a:ln w="12700">
              <a:solidFill>
                <a:schemeClr val="tx1"/>
              </a:solidFill>
              <a:prstDash val="dash"/>
              <a:round/>
              <a:headEnd/>
              <a:tailEnd/>
            </a:ln>
          </p:spPr>
          <p:txBody>
            <a:bodyPr wrap="none"/>
            <a:lstStyle/>
            <a:p>
              <a:endParaRPr lang="en-US"/>
            </a:p>
          </p:txBody>
        </p:sp>
        <p:sp>
          <p:nvSpPr>
            <p:cNvPr id="253984" name="Line 30"/>
            <p:cNvSpPr>
              <a:spLocks noChangeShapeType="1"/>
            </p:cNvSpPr>
            <p:nvPr/>
          </p:nvSpPr>
          <p:spPr bwMode="auto">
            <a:xfrm>
              <a:off x="4320" y="3744"/>
              <a:ext cx="0" cy="144"/>
            </a:xfrm>
            <a:prstGeom prst="line">
              <a:avLst/>
            </a:prstGeom>
            <a:noFill/>
            <a:ln w="12700">
              <a:solidFill>
                <a:schemeClr val="tx1"/>
              </a:solidFill>
              <a:round/>
              <a:headEnd/>
              <a:tailEnd/>
            </a:ln>
          </p:spPr>
          <p:txBody>
            <a:bodyPr wrap="none"/>
            <a:lstStyle/>
            <a:p>
              <a:endParaRPr lang="en-US"/>
            </a:p>
          </p:txBody>
        </p:sp>
        <p:sp>
          <p:nvSpPr>
            <p:cNvPr id="253985" name="Line 31"/>
            <p:cNvSpPr>
              <a:spLocks noChangeShapeType="1"/>
            </p:cNvSpPr>
            <p:nvPr/>
          </p:nvSpPr>
          <p:spPr bwMode="auto">
            <a:xfrm flipH="1">
              <a:off x="3984" y="3888"/>
              <a:ext cx="336" cy="0"/>
            </a:xfrm>
            <a:prstGeom prst="line">
              <a:avLst/>
            </a:prstGeom>
            <a:noFill/>
            <a:ln w="12700">
              <a:solidFill>
                <a:schemeClr val="tx1"/>
              </a:solidFill>
              <a:round/>
              <a:headEnd/>
              <a:tailEnd type="triangle" w="med" len="med"/>
            </a:ln>
          </p:spPr>
          <p:txBody>
            <a:bodyPr wrap="none"/>
            <a:lstStyle/>
            <a:p>
              <a:endParaRPr lang="en-US"/>
            </a:p>
          </p:txBody>
        </p:sp>
        <p:sp>
          <p:nvSpPr>
            <p:cNvPr id="253986" name="Line 32"/>
            <p:cNvSpPr>
              <a:spLocks noChangeShapeType="1"/>
            </p:cNvSpPr>
            <p:nvPr/>
          </p:nvSpPr>
          <p:spPr bwMode="auto">
            <a:xfrm flipV="1">
              <a:off x="2640" y="1728"/>
              <a:ext cx="0" cy="480"/>
            </a:xfrm>
            <a:prstGeom prst="line">
              <a:avLst/>
            </a:prstGeom>
            <a:noFill/>
            <a:ln w="12700">
              <a:solidFill>
                <a:schemeClr val="tx1"/>
              </a:solidFill>
              <a:round/>
              <a:headEnd/>
              <a:tailEnd type="triangle" w="med" len="med"/>
            </a:ln>
          </p:spPr>
          <p:txBody>
            <a:bodyPr wrap="none"/>
            <a:lstStyle/>
            <a:p>
              <a:endParaRPr lang="en-US"/>
            </a:p>
          </p:txBody>
        </p:sp>
        <p:sp>
          <p:nvSpPr>
            <p:cNvPr id="253987" name="Line 33"/>
            <p:cNvSpPr>
              <a:spLocks noChangeShapeType="1"/>
            </p:cNvSpPr>
            <p:nvPr/>
          </p:nvSpPr>
          <p:spPr bwMode="auto">
            <a:xfrm flipV="1">
              <a:off x="3552" y="1728"/>
              <a:ext cx="0" cy="480"/>
            </a:xfrm>
            <a:prstGeom prst="line">
              <a:avLst/>
            </a:prstGeom>
            <a:noFill/>
            <a:ln w="12700">
              <a:solidFill>
                <a:schemeClr val="tx1"/>
              </a:solidFill>
              <a:round/>
              <a:headEnd/>
              <a:tailEnd type="triangle" w="med" len="med"/>
            </a:ln>
          </p:spPr>
          <p:txBody>
            <a:bodyPr wrap="none"/>
            <a:lstStyle/>
            <a:p>
              <a:endParaRPr lang="en-US"/>
            </a:p>
          </p:txBody>
        </p:sp>
        <p:sp>
          <p:nvSpPr>
            <p:cNvPr id="253988" name="Line 34"/>
            <p:cNvSpPr>
              <a:spLocks noChangeShapeType="1"/>
            </p:cNvSpPr>
            <p:nvPr/>
          </p:nvSpPr>
          <p:spPr bwMode="auto">
            <a:xfrm>
              <a:off x="2256" y="3888"/>
              <a:ext cx="384" cy="0"/>
            </a:xfrm>
            <a:prstGeom prst="line">
              <a:avLst/>
            </a:prstGeom>
            <a:noFill/>
            <a:ln w="12700">
              <a:solidFill>
                <a:schemeClr val="tx1"/>
              </a:solidFill>
              <a:round/>
              <a:headEnd/>
              <a:tailEnd/>
            </a:ln>
          </p:spPr>
          <p:txBody>
            <a:bodyPr wrap="none"/>
            <a:lstStyle/>
            <a:p>
              <a:endParaRPr lang="en-US"/>
            </a:p>
          </p:txBody>
        </p:sp>
        <p:sp>
          <p:nvSpPr>
            <p:cNvPr id="253989" name="Line 35"/>
            <p:cNvSpPr>
              <a:spLocks noChangeShapeType="1"/>
            </p:cNvSpPr>
            <p:nvPr/>
          </p:nvSpPr>
          <p:spPr bwMode="auto">
            <a:xfrm flipV="1">
              <a:off x="2640" y="3456"/>
              <a:ext cx="0" cy="432"/>
            </a:xfrm>
            <a:prstGeom prst="line">
              <a:avLst/>
            </a:prstGeom>
            <a:noFill/>
            <a:ln w="12700">
              <a:solidFill>
                <a:schemeClr val="tx1"/>
              </a:solidFill>
              <a:round/>
              <a:headEnd/>
              <a:tailEnd type="triangle" w="med" len="med"/>
            </a:ln>
          </p:spPr>
          <p:txBody>
            <a:bodyPr wrap="none"/>
            <a:lstStyle/>
            <a:p>
              <a:endParaRPr lang="en-US"/>
            </a:p>
          </p:txBody>
        </p:sp>
        <p:sp>
          <p:nvSpPr>
            <p:cNvPr id="253990" name="Line 36"/>
            <p:cNvSpPr>
              <a:spLocks noChangeShapeType="1"/>
            </p:cNvSpPr>
            <p:nvPr/>
          </p:nvSpPr>
          <p:spPr bwMode="auto">
            <a:xfrm flipH="1">
              <a:off x="3552" y="3888"/>
              <a:ext cx="432" cy="0"/>
            </a:xfrm>
            <a:prstGeom prst="line">
              <a:avLst/>
            </a:prstGeom>
            <a:noFill/>
            <a:ln w="12700">
              <a:solidFill>
                <a:schemeClr val="tx1"/>
              </a:solidFill>
              <a:round/>
              <a:headEnd/>
              <a:tailEnd/>
            </a:ln>
          </p:spPr>
          <p:txBody>
            <a:bodyPr wrap="none"/>
            <a:lstStyle/>
            <a:p>
              <a:endParaRPr lang="en-US"/>
            </a:p>
          </p:txBody>
        </p:sp>
        <p:sp>
          <p:nvSpPr>
            <p:cNvPr id="253991" name="Line 37"/>
            <p:cNvSpPr>
              <a:spLocks noChangeShapeType="1"/>
            </p:cNvSpPr>
            <p:nvPr/>
          </p:nvSpPr>
          <p:spPr bwMode="auto">
            <a:xfrm flipV="1">
              <a:off x="3552" y="3456"/>
              <a:ext cx="0" cy="432"/>
            </a:xfrm>
            <a:prstGeom prst="line">
              <a:avLst/>
            </a:prstGeom>
            <a:noFill/>
            <a:ln w="12700">
              <a:solidFill>
                <a:schemeClr val="tx1"/>
              </a:solidFill>
              <a:round/>
              <a:headEnd/>
              <a:tailEnd type="triangle" w="med" len="med"/>
            </a:ln>
          </p:spPr>
          <p:txBody>
            <a:bodyPr wrap="none"/>
            <a:lstStyle/>
            <a:p>
              <a:endParaRPr lang="en-US"/>
            </a:p>
          </p:txBody>
        </p:sp>
        <p:sp>
          <p:nvSpPr>
            <p:cNvPr id="253992" name="Line 38"/>
            <p:cNvSpPr>
              <a:spLocks noChangeShapeType="1"/>
            </p:cNvSpPr>
            <p:nvPr/>
          </p:nvSpPr>
          <p:spPr bwMode="auto">
            <a:xfrm flipV="1">
              <a:off x="2640" y="3024"/>
              <a:ext cx="0" cy="144"/>
            </a:xfrm>
            <a:prstGeom prst="line">
              <a:avLst/>
            </a:prstGeom>
            <a:noFill/>
            <a:ln w="12700">
              <a:solidFill>
                <a:schemeClr val="tx1"/>
              </a:solidFill>
              <a:round/>
              <a:headEnd/>
              <a:tailEnd type="triangle" w="med" len="med"/>
            </a:ln>
          </p:spPr>
          <p:txBody>
            <a:bodyPr wrap="none"/>
            <a:lstStyle/>
            <a:p>
              <a:endParaRPr lang="en-US"/>
            </a:p>
          </p:txBody>
        </p:sp>
        <p:sp>
          <p:nvSpPr>
            <p:cNvPr id="253993" name="Line 39"/>
            <p:cNvSpPr>
              <a:spLocks noChangeShapeType="1"/>
            </p:cNvSpPr>
            <p:nvPr/>
          </p:nvSpPr>
          <p:spPr bwMode="auto">
            <a:xfrm flipV="1">
              <a:off x="3552" y="3024"/>
              <a:ext cx="0" cy="144"/>
            </a:xfrm>
            <a:prstGeom prst="line">
              <a:avLst/>
            </a:prstGeom>
            <a:noFill/>
            <a:ln w="12700">
              <a:solidFill>
                <a:schemeClr val="tx1"/>
              </a:solidFill>
              <a:round/>
              <a:headEnd/>
              <a:tailEnd type="triangle" w="med" len="med"/>
            </a:ln>
          </p:spPr>
          <p:txBody>
            <a:bodyPr wrap="none"/>
            <a:lstStyle/>
            <a:p>
              <a:endParaRPr lang="en-US"/>
            </a:p>
          </p:txBody>
        </p:sp>
        <p:sp>
          <p:nvSpPr>
            <p:cNvPr id="253994" name="Line 40"/>
            <p:cNvSpPr>
              <a:spLocks noChangeShapeType="1"/>
            </p:cNvSpPr>
            <p:nvPr/>
          </p:nvSpPr>
          <p:spPr bwMode="auto">
            <a:xfrm flipV="1">
              <a:off x="2640" y="2496"/>
              <a:ext cx="0" cy="240"/>
            </a:xfrm>
            <a:prstGeom prst="line">
              <a:avLst/>
            </a:prstGeom>
            <a:noFill/>
            <a:ln w="12700">
              <a:solidFill>
                <a:schemeClr val="tx1"/>
              </a:solidFill>
              <a:round/>
              <a:headEnd/>
              <a:tailEnd type="triangle" w="med" len="med"/>
            </a:ln>
          </p:spPr>
          <p:txBody>
            <a:bodyPr wrap="none"/>
            <a:lstStyle/>
            <a:p>
              <a:endParaRPr lang="en-US"/>
            </a:p>
          </p:txBody>
        </p:sp>
        <p:sp>
          <p:nvSpPr>
            <p:cNvPr id="253995" name="Line 41"/>
            <p:cNvSpPr>
              <a:spLocks noChangeShapeType="1"/>
            </p:cNvSpPr>
            <p:nvPr/>
          </p:nvSpPr>
          <p:spPr bwMode="auto">
            <a:xfrm flipV="1">
              <a:off x="3552" y="2496"/>
              <a:ext cx="0" cy="192"/>
            </a:xfrm>
            <a:prstGeom prst="line">
              <a:avLst/>
            </a:prstGeom>
            <a:noFill/>
            <a:ln w="12700">
              <a:solidFill>
                <a:schemeClr val="tx1"/>
              </a:solidFill>
              <a:round/>
              <a:headEnd/>
              <a:tailEnd type="triangle" w="med" len="med"/>
            </a:ln>
          </p:spPr>
          <p:txBody>
            <a:bodyPr wrap="none"/>
            <a:lstStyle/>
            <a:p>
              <a:endParaRPr lang="en-US"/>
            </a:p>
          </p:txBody>
        </p:sp>
        <p:sp>
          <p:nvSpPr>
            <p:cNvPr id="253996" name="Line 42"/>
            <p:cNvSpPr>
              <a:spLocks noChangeShapeType="1"/>
            </p:cNvSpPr>
            <p:nvPr/>
          </p:nvSpPr>
          <p:spPr bwMode="auto">
            <a:xfrm>
              <a:off x="2640" y="2736"/>
              <a:ext cx="0" cy="288"/>
            </a:xfrm>
            <a:prstGeom prst="line">
              <a:avLst/>
            </a:prstGeom>
            <a:noFill/>
            <a:ln w="12700">
              <a:solidFill>
                <a:schemeClr val="tx1"/>
              </a:solidFill>
              <a:prstDash val="sysDot"/>
              <a:round/>
              <a:headEnd/>
              <a:tailEnd/>
            </a:ln>
          </p:spPr>
          <p:txBody>
            <a:bodyPr wrap="none"/>
            <a:lstStyle/>
            <a:p>
              <a:endParaRPr lang="en-US"/>
            </a:p>
          </p:txBody>
        </p:sp>
        <p:sp>
          <p:nvSpPr>
            <p:cNvPr id="253997" name="Line 43"/>
            <p:cNvSpPr>
              <a:spLocks noChangeShapeType="1"/>
            </p:cNvSpPr>
            <p:nvPr/>
          </p:nvSpPr>
          <p:spPr bwMode="auto">
            <a:xfrm>
              <a:off x="3552" y="2736"/>
              <a:ext cx="0" cy="288"/>
            </a:xfrm>
            <a:prstGeom prst="line">
              <a:avLst/>
            </a:prstGeom>
            <a:noFill/>
            <a:ln w="12700">
              <a:solidFill>
                <a:schemeClr val="tx1"/>
              </a:solidFill>
              <a:prstDash val="sysDot"/>
              <a:round/>
              <a:headEnd/>
              <a:tailEnd/>
            </a:ln>
          </p:spPr>
          <p:txBody>
            <a:bodyPr wrap="none"/>
            <a:lstStyle/>
            <a:p>
              <a:endParaRPr lang="en-US"/>
            </a:p>
          </p:txBody>
        </p:sp>
        <p:sp>
          <p:nvSpPr>
            <p:cNvPr id="253998" name="Line 44"/>
            <p:cNvSpPr>
              <a:spLocks noChangeShapeType="1"/>
            </p:cNvSpPr>
            <p:nvPr/>
          </p:nvSpPr>
          <p:spPr bwMode="auto">
            <a:xfrm>
              <a:off x="1920" y="2352"/>
              <a:ext cx="336" cy="0"/>
            </a:xfrm>
            <a:prstGeom prst="line">
              <a:avLst/>
            </a:prstGeom>
            <a:noFill/>
            <a:ln w="12700">
              <a:solidFill>
                <a:schemeClr val="tx1"/>
              </a:solidFill>
              <a:round/>
              <a:headEnd/>
              <a:tailEnd type="triangle" w="med" len="med"/>
            </a:ln>
          </p:spPr>
          <p:txBody>
            <a:bodyPr wrap="none"/>
            <a:lstStyle/>
            <a:p>
              <a:endParaRPr lang="en-US"/>
            </a:p>
          </p:txBody>
        </p:sp>
        <p:sp>
          <p:nvSpPr>
            <p:cNvPr id="253999" name="Line 45"/>
            <p:cNvSpPr>
              <a:spLocks noChangeShapeType="1"/>
            </p:cNvSpPr>
            <p:nvPr/>
          </p:nvSpPr>
          <p:spPr bwMode="auto">
            <a:xfrm flipH="1">
              <a:off x="3984" y="2352"/>
              <a:ext cx="336" cy="0"/>
            </a:xfrm>
            <a:prstGeom prst="line">
              <a:avLst/>
            </a:prstGeom>
            <a:noFill/>
            <a:ln w="12700">
              <a:solidFill>
                <a:schemeClr val="tx1"/>
              </a:solidFill>
              <a:round/>
              <a:headEnd/>
              <a:tailEnd type="triangle" w="med" len="med"/>
            </a:ln>
          </p:spPr>
          <p:txBody>
            <a:bodyPr wrap="none"/>
            <a:lstStyle/>
            <a:p>
              <a:endParaRPr lang="en-US"/>
            </a:p>
          </p:txBody>
        </p:sp>
        <p:sp>
          <p:nvSpPr>
            <p:cNvPr id="254000" name="Line 46"/>
            <p:cNvSpPr>
              <a:spLocks noChangeShapeType="1"/>
            </p:cNvSpPr>
            <p:nvPr/>
          </p:nvSpPr>
          <p:spPr bwMode="auto">
            <a:xfrm>
              <a:off x="2256" y="2352"/>
              <a:ext cx="240" cy="0"/>
            </a:xfrm>
            <a:prstGeom prst="line">
              <a:avLst/>
            </a:prstGeom>
            <a:noFill/>
            <a:ln w="12700">
              <a:solidFill>
                <a:schemeClr val="tx1"/>
              </a:solidFill>
              <a:round/>
              <a:headEnd/>
              <a:tailEnd/>
            </a:ln>
          </p:spPr>
          <p:txBody>
            <a:bodyPr wrap="none"/>
            <a:lstStyle/>
            <a:p>
              <a:endParaRPr lang="en-US"/>
            </a:p>
          </p:txBody>
        </p:sp>
        <p:sp>
          <p:nvSpPr>
            <p:cNvPr id="254001" name="Line 47"/>
            <p:cNvSpPr>
              <a:spLocks noChangeShapeType="1"/>
            </p:cNvSpPr>
            <p:nvPr/>
          </p:nvSpPr>
          <p:spPr bwMode="auto">
            <a:xfrm flipH="1">
              <a:off x="3696" y="2352"/>
              <a:ext cx="288" cy="0"/>
            </a:xfrm>
            <a:prstGeom prst="line">
              <a:avLst/>
            </a:prstGeom>
            <a:noFill/>
            <a:ln w="12700">
              <a:solidFill>
                <a:schemeClr val="tx1"/>
              </a:solidFill>
              <a:round/>
              <a:headEnd/>
              <a:tailEnd/>
            </a:ln>
          </p:spPr>
          <p:txBody>
            <a:bodyPr wrap="none"/>
            <a:lstStyle/>
            <a:p>
              <a:endParaRPr lang="en-US"/>
            </a:p>
          </p:txBody>
        </p:sp>
        <p:sp>
          <p:nvSpPr>
            <p:cNvPr id="254002" name="Rectangle 48"/>
            <p:cNvSpPr>
              <a:spLocks noChangeArrowheads="1"/>
            </p:cNvSpPr>
            <p:nvPr/>
          </p:nvSpPr>
          <p:spPr bwMode="auto">
            <a:xfrm>
              <a:off x="1776" y="2544"/>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003" name="Rectangle 49"/>
            <p:cNvSpPr>
              <a:spLocks noChangeArrowheads="1"/>
            </p:cNvSpPr>
            <p:nvPr/>
          </p:nvSpPr>
          <p:spPr bwMode="auto">
            <a:xfrm>
              <a:off x="1776" y="3456"/>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004" name="Rectangle 50"/>
            <p:cNvSpPr>
              <a:spLocks noChangeArrowheads="1"/>
            </p:cNvSpPr>
            <p:nvPr/>
          </p:nvSpPr>
          <p:spPr bwMode="auto">
            <a:xfrm>
              <a:off x="4176" y="1920"/>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005" name="Rectangle 51"/>
            <p:cNvSpPr>
              <a:spLocks noChangeArrowheads="1"/>
            </p:cNvSpPr>
            <p:nvPr/>
          </p:nvSpPr>
          <p:spPr bwMode="auto">
            <a:xfrm>
              <a:off x="4176" y="3456"/>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006" name="Rectangle 52"/>
            <p:cNvSpPr>
              <a:spLocks noChangeArrowheads="1"/>
            </p:cNvSpPr>
            <p:nvPr/>
          </p:nvSpPr>
          <p:spPr bwMode="auto">
            <a:xfrm>
              <a:off x="4176" y="2544"/>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007" name="Line 53"/>
            <p:cNvSpPr>
              <a:spLocks noChangeShapeType="1"/>
            </p:cNvSpPr>
            <p:nvPr/>
          </p:nvSpPr>
          <p:spPr bwMode="auto">
            <a:xfrm>
              <a:off x="1920" y="3312"/>
              <a:ext cx="336" cy="0"/>
            </a:xfrm>
            <a:prstGeom prst="line">
              <a:avLst/>
            </a:prstGeom>
            <a:noFill/>
            <a:ln w="12700">
              <a:solidFill>
                <a:schemeClr val="tx1"/>
              </a:solidFill>
              <a:round/>
              <a:headEnd/>
              <a:tailEnd type="triangle" w="med" len="med"/>
            </a:ln>
          </p:spPr>
          <p:txBody>
            <a:bodyPr wrap="none"/>
            <a:lstStyle/>
            <a:p>
              <a:endParaRPr lang="en-US"/>
            </a:p>
          </p:txBody>
        </p:sp>
        <p:sp>
          <p:nvSpPr>
            <p:cNvPr id="254008" name="Line 54"/>
            <p:cNvSpPr>
              <a:spLocks noChangeShapeType="1"/>
            </p:cNvSpPr>
            <p:nvPr/>
          </p:nvSpPr>
          <p:spPr bwMode="auto">
            <a:xfrm>
              <a:off x="2256" y="3312"/>
              <a:ext cx="240" cy="0"/>
            </a:xfrm>
            <a:prstGeom prst="line">
              <a:avLst/>
            </a:prstGeom>
            <a:noFill/>
            <a:ln w="12700">
              <a:solidFill>
                <a:schemeClr val="tx1"/>
              </a:solidFill>
              <a:round/>
              <a:headEnd/>
              <a:tailEnd/>
            </a:ln>
          </p:spPr>
          <p:txBody>
            <a:bodyPr wrap="none"/>
            <a:lstStyle/>
            <a:p>
              <a:endParaRPr lang="en-US"/>
            </a:p>
          </p:txBody>
        </p:sp>
        <p:sp>
          <p:nvSpPr>
            <p:cNvPr id="254009" name="Line 55"/>
            <p:cNvSpPr>
              <a:spLocks noChangeShapeType="1"/>
            </p:cNvSpPr>
            <p:nvPr/>
          </p:nvSpPr>
          <p:spPr bwMode="auto">
            <a:xfrm flipH="1">
              <a:off x="3984" y="3312"/>
              <a:ext cx="336" cy="0"/>
            </a:xfrm>
            <a:prstGeom prst="line">
              <a:avLst/>
            </a:prstGeom>
            <a:noFill/>
            <a:ln w="12700">
              <a:solidFill>
                <a:schemeClr val="tx1"/>
              </a:solidFill>
              <a:round/>
              <a:headEnd/>
              <a:tailEnd type="triangle" w="med" len="med"/>
            </a:ln>
          </p:spPr>
          <p:txBody>
            <a:bodyPr wrap="none"/>
            <a:lstStyle/>
            <a:p>
              <a:endParaRPr lang="en-US"/>
            </a:p>
          </p:txBody>
        </p:sp>
        <p:sp>
          <p:nvSpPr>
            <p:cNvPr id="254010" name="Line 56"/>
            <p:cNvSpPr>
              <a:spLocks noChangeShapeType="1"/>
            </p:cNvSpPr>
            <p:nvPr/>
          </p:nvSpPr>
          <p:spPr bwMode="auto">
            <a:xfrm flipH="1">
              <a:off x="3696" y="3312"/>
              <a:ext cx="288" cy="0"/>
            </a:xfrm>
            <a:prstGeom prst="line">
              <a:avLst/>
            </a:prstGeom>
            <a:noFill/>
            <a:ln w="12700">
              <a:solidFill>
                <a:schemeClr val="tx1"/>
              </a:solidFill>
              <a:round/>
              <a:headEnd/>
              <a:tailEnd/>
            </a:ln>
          </p:spPr>
          <p:txBody>
            <a:bodyPr wrap="none"/>
            <a:lstStyle/>
            <a:p>
              <a:endParaRPr lang="en-US"/>
            </a:p>
          </p:txBody>
        </p:sp>
        <p:sp>
          <p:nvSpPr>
            <p:cNvPr id="254011" name="Oval 57"/>
            <p:cNvSpPr>
              <a:spLocks noChangeArrowheads="1"/>
            </p:cNvSpPr>
            <p:nvPr/>
          </p:nvSpPr>
          <p:spPr bwMode="auto">
            <a:xfrm>
              <a:off x="3408" y="1440"/>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012" name="Oval 58"/>
            <p:cNvSpPr>
              <a:spLocks noChangeArrowheads="1"/>
            </p:cNvSpPr>
            <p:nvPr/>
          </p:nvSpPr>
          <p:spPr bwMode="auto">
            <a:xfrm>
              <a:off x="3408" y="220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013" name="Oval 59"/>
            <p:cNvSpPr>
              <a:spLocks noChangeArrowheads="1"/>
            </p:cNvSpPr>
            <p:nvPr/>
          </p:nvSpPr>
          <p:spPr bwMode="auto">
            <a:xfrm>
              <a:off x="3408" y="316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014" name="Oval 60"/>
            <p:cNvSpPr>
              <a:spLocks noChangeArrowheads="1"/>
            </p:cNvSpPr>
            <p:nvPr/>
          </p:nvSpPr>
          <p:spPr bwMode="auto">
            <a:xfrm>
              <a:off x="2496" y="316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015" name="Oval 61"/>
            <p:cNvSpPr>
              <a:spLocks noChangeArrowheads="1"/>
            </p:cNvSpPr>
            <p:nvPr/>
          </p:nvSpPr>
          <p:spPr bwMode="auto">
            <a:xfrm>
              <a:off x="2496" y="220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016" name="Text Box 62"/>
            <p:cNvSpPr txBox="1">
              <a:spLocks noChangeArrowheads="1"/>
            </p:cNvSpPr>
            <p:nvPr/>
          </p:nvSpPr>
          <p:spPr bwMode="auto">
            <a:xfrm>
              <a:off x="1334" y="1322"/>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54017" name="Text Box 63"/>
            <p:cNvSpPr txBox="1">
              <a:spLocks noChangeArrowheads="1"/>
            </p:cNvSpPr>
            <p:nvPr/>
          </p:nvSpPr>
          <p:spPr bwMode="auto">
            <a:xfrm>
              <a:off x="4704" y="1344"/>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54018" name="Text Box 64"/>
            <p:cNvSpPr txBox="1">
              <a:spLocks noChangeArrowheads="1"/>
            </p:cNvSpPr>
            <p:nvPr/>
          </p:nvSpPr>
          <p:spPr bwMode="auto">
            <a:xfrm>
              <a:off x="1392" y="2208"/>
              <a:ext cx="50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x[n-1]</a:t>
              </a:r>
            </a:p>
          </p:txBody>
        </p:sp>
        <p:sp>
          <p:nvSpPr>
            <p:cNvPr id="254019" name="Text Box 65"/>
            <p:cNvSpPr txBox="1">
              <a:spLocks noChangeArrowheads="1"/>
            </p:cNvSpPr>
            <p:nvPr/>
          </p:nvSpPr>
          <p:spPr bwMode="auto">
            <a:xfrm>
              <a:off x="1392" y="2832"/>
              <a:ext cx="53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x[n-2]</a:t>
              </a:r>
            </a:p>
          </p:txBody>
        </p:sp>
        <p:sp>
          <p:nvSpPr>
            <p:cNvPr id="254020" name="Text Box 66"/>
            <p:cNvSpPr txBox="1">
              <a:spLocks noChangeArrowheads="1"/>
            </p:cNvSpPr>
            <p:nvPr/>
          </p:nvSpPr>
          <p:spPr bwMode="auto">
            <a:xfrm>
              <a:off x="1344" y="3744"/>
              <a:ext cx="571"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x[n-M]</a:t>
              </a:r>
            </a:p>
          </p:txBody>
        </p:sp>
        <p:sp>
          <p:nvSpPr>
            <p:cNvPr id="254021" name="Text Box 67"/>
            <p:cNvSpPr txBox="1">
              <a:spLocks noChangeArrowheads="1"/>
            </p:cNvSpPr>
            <p:nvPr/>
          </p:nvSpPr>
          <p:spPr bwMode="auto">
            <a:xfrm>
              <a:off x="4320" y="2208"/>
              <a:ext cx="49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y[n-1]</a:t>
              </a:r>
            </a:p>
          </p:txBody>
        </p:sp>
        <p:sp>
          <p:nvSpPr>
            <p:cNvPr id="254022" name="Text Box 68"/>
            <p:cNvSpPr txBox="1">
              <a:spLocks noChangeArrowheads="1"/>
            </p:cNvSpPr>
            <p:nvPr/>
          </p:nvSpPr>
          <p:spPr bwMode="auto">
            <a:xfrm>
              <a:off x="4320" y="2832"/>
              <a:ext cx="522"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y[n-2]</a:t>
              </a:r>
            </a:p>
          </p:txBody>
        </p:sp>
        <p:sp>
          <p:nvSpPr>
            <p:cNvPr id="254023" name="Text Box 69"/>
            <p:cNvSpPr txBox="1">
              <a:spLocks noChangeArrowheads="1"/>
            </p:cNvSpPr>
            <p:nvPr/>
          </p:nvSpPr>
          <p:spPr bwMode="auto">
            <a:xfrm>
              <a:off x="4320" y="3744"/>
              <a:ext cx="54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y[n-N]</a:t>
              </a:r>
            </a:p>
          </p:txBody>
        </p:sp>
        <p:sp>
          <p:nvSpPr>
            <p:cNvPr id="254024" name="Text Box 70"/>
            <p:cNvSpPr txBox="1">
              <a:spLocks noChangeArrowheads="1"/>
            </p:cNvSpPr>
            <p:nvPr/>
          </p:nvSpPr>
          <p:spPr bwMode="auto">
            <a:xfrm>
              <a:off x="2832" y="1344"/>
              <a:ext cx="36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v[n]</a:t>
              </a:r>
            </a:p>
          </p:txBody>
        </p:sp>
        <p:sp>
          <p:nvSpPr>
            <p:cNvPr id="254025" name="Text Box 71"/>
            <p:cNvSpPr txBox="1">
              <a:spLocks noChangeArrowheads="1"/>
            </p:cNvSpPr>
            <p:nvPr/>
          </p:nvSpPr>
          <p:spPr bwMode="auto">
            <a:xfrm>
              <a:off x="2102" y="1322"/>
              <a:ext cx="26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a:t>
              </a:r>
            </a:p>
          </p:txBody>
        </p:sp>
        <p:sp>
          <p:nvSpPr>
            <p:cNvPr id="254026" name="Text Box 72"/>
            <p:cNvSpPr txBox="1">
              <a:spLocks noChangeArrowheads="1"/>
            </p:cNvSpPr>
            <p:nvPr/>
          </p:nvSpPr>
          <p:spPr bwMode="auto">
            <a:xfrm>
              <a:off x="2160" y="2112"/>
              <a:ext cx="24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a:t>
              </a:r>
            </a:p>
          </p:txBody>
        </p:sp>
        <p:sp>
          <p:nvSpPr>
            <p:cNvPr id="254027" name="Text Box 73"/>
            <p:cNvSpPr txBox="1">
              <a:spLocks noChangeArrowheads="1"/>
            </p:cNvSpPr>
            <p:nvPr/>
          </p:nvSpPr>
          <p:spPr bwMode="auto">
            <a:xfrm>
              <a:off x="2112" y="3072"/>
              <a:ext cx="36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M-1</a:t>
              </a:r>
            </a:p>
          </p:txBody>
        </p:sp>
        <p:sp>
          <p:nvSpPr>
            <p:cNvPr id="254028" name="Text Box 74"/>
            <p:cNvSpPr txBox="1">
              <a:spLocks noChangeArrowheads="1"/>
            </p:cNvSpPr>
            <p:nvPr/>
          </p:nvSpPr>
          <p:spPr bwMode="auto">
            <a:xfrm>
              <a:off x="2112" y="3648"/>
              <a:ext cx="28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M</a:t>
              </a:r>
            </a:p>
          </p:txBody>
        </p:sp>
        <p:sp>
          <p:nvSpPr>
            <p:cNvPr id="254029" name="Text Box 75"/>
            <p:cNvSpPr txBox="1">
              <a:spLocks noChangeArrowheads="1"/>
            </p:cNvSpPr>
            <p:nvPr/>
          </p:nvSpPr>
          <p:spPr bwMode="auto">
            <a:xfrm>
              <a:off x="3840" y="2112"/>
              <a:ext cx="23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a:t>
              </a:r>
            </a:p>
          </p:txBody>
        </p:sp>
        <p:sp>
          <p:nvSpPr>
            <p:cNvPr id="254030" name="Text Box 76"/>
            <p:cNvSpPr txBox="1">
              <a:spLocks noChangeArrowheads="1"/>
            </p:cNvSpPr>
            <p:nvPr/>
          </p:nvSpPr>
          <p:spPr bwMode="auto">
            <a:xfrm>
              <a:off x="3840" y="3072"/>
              <a:ext cx="35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N-1</a:t>
              </a:r>
            </a:p>
          </p:txBody>
        </p:sp>
        <p:sp>
          <p:nvSpPr>
            <p:cNvPr id="254031" name="Text Box 77"/>
            <p:cNvSpPr txBox="1">
              <a:spLocks noChangeArrowheads="1"/>
            </p:cNvSpPr>
            <p:nvPr/>
          </p:nvSpPr>
          <p:spPr bwMode="auto">
            <a:xfrm>
              <a:off x="3840" y="3648"/>
              <a:ext cx="26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a:t>
              </a:r>
            </a:p>
          </p:txBody>
        </p:sp>
      </p:grpSp>
      <p:sp>
        <p:nvSpPr>
          <p:cNvPr id="253956" name="Slide Number Placeholder 80"/>
          <p:cNvSpPr>
            <a:spLocks noGrp="1"/>
          </p:cNvSpPr>
          <p:nvPr>
            <p:ph type="sldNum" sz="quarter" idx="12"/>
          </p:nvPr>
        </p:nvSpPr>
        <p:spPr>
          <a:noFill/>
        </p:spPr>
        <p:txBody>
          <a:bodyPr/>
          <a:lstStyle/>
          <a:p>
            <a:fld id="{29F53263-A8E8-422C-AAE8-A69B7AB395C2}" type="slidenum">
              <a:rPr lang="en-US" altLang="en-US" smtClean="0"/>
              <a:pPr/>
              <a:t>6</a:t>
            </a:fld>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normAutofit fontScale="90000"/>
          </a:bodyPr>
          <a:lstStyle/>
          <a:p>
            <a:r>
              <a:rPr lang="en-US" altLang="en-US" sz="2400" smtClean="0"/>
              <a:t>Block diagram representation for a general Nth-order difference equation: </a:t>
            </a:r>
            <a:br>
              <a:rPr lang="en-US" altLang="en-US" sz="2400" smtClean="0"/>
            </a:br>
            <a:r>
              <a:rPr lang="en-US" altLang="en-US" sz="2400" smtClean="0"/>
              <a:t>Direct Form II</a:t>
            </a:r>
          </a:p>
        </p:txBody>
      </p:sp>
      <p:grpSp>
        <p:nvGrpSpPr>
          <p:cNvPr id="2" name="Group 81"/>
          <p:cNvGrpSpPr>
            <a:grpSpLocks/>
          </p:cNvGrpSpPr>
          <p:nvPr/>
        </p:nvGrpSpPr>
        <p:grpSpPr bwMode="auto">
          <a:xfrm>
            <a:off x="1066800" y="1600200"/>
            <a:ext cx="7223125" cy="4211638"/>
            <a:chOff x="912" y="1322"/>
            <a:chExt cx="4550" cy="2653"/>
          </a:xfrm>
        </p:grpSpPr>
        <p:sp>
          <p:nvSpPr>
            <p:cNvPr id="254981" name="Oval 3"/>
            <p:cNvSpPr>
              <a:spLocks noChangeArrowheads="1"/>
            </p:cNvSpPr>
            <p:nvPr/>
          </p:nvSpPr>
          <p:spPr bwMode="auto">
            <a:xfrm>
              <a:off x="4368" y="1440"/>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4982" name="Line 4"/>
            <p:cNvSpPr>
              <a:spLocks noChangeShapeType="1"/>
            </p:cNvSpPr>
            <p:nvPr/>
          </p:nvSpPr>
          <p:spPr bwMode="auto">
            <a:xfrm>
              <a:off x="2928" y="1584"/>
              <a:ext cx="1440" cy="0"/>
            </a:xfrm>
            <a:prstGeom prst="line">
              <a:avLst/>
            </a:prstGeom>
            <a:noFill/>
            <a:ln w="12700">
              <a:solidFill>
                <a:schemeClr val="tx1"/>
              </a:solidFill>
              <a:round/>
              <a:headEnd/>
              <a:tailEnd type="triangle" w="med" len="med"/>
            </a:ln>
          </p:spPr>
          <p:txBody>
            <a:bodyPr wrap="none"/>
            <a:lstStyle/>
            <a:p>
              <a:endParaRPr lang="en-US"/>
            </a:p>
          </p:txBody>
        </p:sp>
        <p:sp>
          <p:nvSpPr>
            <p:cNvPr id="254983" name="Line 5"/>
            <p:cNvSpPr>
              <a:spLocks noChangeShapeType="1"/>
            </p:cNvSpPr>
            <p:nvPr/>
          </p:nvSpPr>
          <p:spPr bwMode="auto">
            <a:xfrm>
              <a:off x="4656" y="1584"/>
              <a:ext cx="624" cy="0"/>
            </a:xfrm>
            <a:prstGeom prst="line">
              <a:avLst/>
            </a:prstGeom>
            <a:noFill/>
            <a:ln w="12700">
              <a:solidFill>
                <a:schemeClr val="tx1"/>
              </a:solidFill>
              <a:round/>
              <a:headEnd/>
              <a:tailEnd type="triangle" w="med" len="med"/>
            </a:ln>
          </p:spPr>
          <p:txBody>
            <a:bodyPr wrap="none"/>
            <a:lstStyle/>
            <a:p>
              <a:endParaRPr lang="en-US"/>
            </a:p>
          </p:txBody>
        </p:sp>
        <p:sp>
          <p:nvSpPr>
            <p:cNvPr id="254984" name="Line 6"/>
            <p:cNvSpPr>
              <a:spLocks noChangeShapeType="1"/>
            </p:cNvSpPr>
            <p:nvPr/>
          </p:nvSpPr>
          <p:spPr bwMode="auto">
            <a:xfrm>
              <a:off x="1824" y="1584"/>
              <a:ext cx="1248" cy="0"/>
            </a:xfrm>
            <a:prstGeom prst="line">
              <a:avLst/>
            </a:prstGeom>
            <a:noFill/>
            <a:ln w="12700">
              <a:solidFill>
                <a:schemeClr val="tx1"/>
              </a:solidFill>
              <a:round/>
              <a:headEnd/>
              <a:tailEnd type="triangle" w="med" len="med"/>
            </a:ln>
          </p:spPr>
          <p:txBody>
            <a:bodyPr wrap="none"/>
            <a:lstStyle/>
            <a:p>
              <a:endParaRPr lang="en-US"/>
            </a:p>
          </p:txBody>
        </p:sp>
        <p:sp>
          <p:nvSpPr>
            <p:cNvPr id="254985" name="Rectangle 7"/>
            <p:cNvSpPr>
              <a:spLocks noChangeArrowheads="1"/>
            </p:cNvSpPr>
            <p:nvPr/>
          </p:nvSpPr>
          <p:spPr bwMode="auto">
            <a:xfrm>
              <a:off x="3648" y="1920"/>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4986" name="Rectangle 8"/>
            <p:cNvSpPr>
              <a:spLocks noChangeArrowheads="1"/>
            </p:cNvSpPr>
            <p:nvPr/>
          </p:nvSpPr>
          <p:spPr bwMode="auto">
            <a:xfrm>
              <a:off x="3648" y="2544"/>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4987" name="Rectangle 9"/>
            <p:cNvSpPr>
              <a:spLocks noChangeArrowheads="1"/>
            </p:cNvSpPr>
            <p:nvPr/>
          </p:nvSpPr>
          <p:spPr bwMode="auto">
            <a:xfrm>
              <a:off x="3648" y="3456"/>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4988" name="Line 10"/>
            <p:cNvSpPr>
              <a:spLocks noChangeShapeType="1"/>
            </p:cNvSpPr>
            <p:nvPr/>
          </p:nvSpPr>
          <p:spPr bwMode="auto">
            <a:xfrm>
              <a:off x="3792" y="1584"/>
              <a:ext cx="0" cy="336"/>
            </a:xfrm>
            <a:prstGeom prst="line">
              <a:avLst/>
            </a:prstGeom>
            <a:noFill/>
            <a:ln w="12700">
              <a:solidFill>
                <a:schemeClr val="tx1"/>
              </a:solidFill>
              <a:round/>
              <a:headEnd/>
              <a:tailEnd type="triangle" w="med" len="med"/>
            </a:ln>
          </p:spPr>
          <p:txBody>
            <a:bodyPr wrap="none"/>
            <a:lstStyle/>
            <a:p>
              <a:endParaRPr lang="en-US"/>
            </a:p>
          </p:txBody>
        </p:sp>
        <p:sp>
          <p:nvSpPr>
            <p:cNvPr id="254989" name="Line 11"/>
            <p:cNvSpPr>
              <a:spLocks noChangeShapeType="1"/>
            </p:cNvSpPr>
            <p:nvPr/>
          </p:nvSpPr>
          <p:spPr bwMode="auto">
            <a:xfrm>
              <a:off x="3792" y="2208"/>
              <a:ext cx="0" cy="336"/>
            </a:xfrm>
            <a:prstGeom prst="line">
              <a:avLst/>
            </a:prstGeom>
            <a:noFill/>
            <a:ln w="12700">
              <a:solidFill>
                <a:schemeClr val="tx1"/>
              </a:solidFill>
              <a:round/>
              <a:headEnd/>
              <a:tailEnd type="triangle" w="med" len="med"/>
            </a:ln>
          </p:spPr>
          <p:txBody>
            <a:bodyPr wrap="none"/>
            <a:lstStyle/>
            <a:p>
              <a:endParaRPr lang="en-US"/>
            </a:p>
          </p:txBody>
        </p:sp>
        <p:sp>
          <p:nvSpPr>
            <p:cNvPr id="254990" name="Line 12"/>
            <p:cNvSpPr>
              <a:spLocks noChangeShapeType="1"/>
            </p:cNvSpPr>
            <p:nvPr/>
          </p:nvSpPr>
          <p:spPr bwMode="auto">
            <a:xfrm>
              <a:off x="3792" y="2832"/>
              <a:ext cx="0" cy="192"/>
            </a:xfrm>
            <a:prstGeom prst="line">
              <a:avLst/>
            </a:prstGeom>
            <a:noFill/>
            <a:ln w="12700">
              <a:solidFill>
                <a:schemeClr val="tx1"/>
              </a:solidFill>
              <a:round/>
              <a:headEnd/>
              <a:tailEnd type="triangle" w="med" len="med"/>
            </a:ln>
          </p:spPr>
          <p:txBody>
            <a:bodyPr wrap="none"/>
            <a:lstStyle/>
            <a:p>
              <a:endParaRPr lang="en-US"/>
            </a:p>
          </p:txBody>
        </p:sp>
        <p:sp>
          <p:nvSpPr>
            <p:cNvPr id="254991" name="Line 13"/>
            <p:cNvSpPr>
              <a:spLocks noChangeShapeType="1"/>
            </p:cNvSpPr>
            <p:nvPr/>
          </p:nvSpPr>
          <p:spPr bwMode="auto">
            <a:xfrm>
              <a:off x="3792" y="3264"/>
              <a:ext cx="0" cy="192"/>
            </a:xfrm>
            <a:prstGeom prst="line">
              <a:avLst/>
            </a:prstGeom>
            <a:noFill/>
            <a:ln w="12700">
              <a:solidFill>
                <a:schemeClr val="tx1"/>
              </a:solidFill>
              <a:round/>
              <a:headEnd/>
              <a:tailEnd type="triangle" w="med" len="med"/>
            </a:ln>
          </p:spPr>
          <p:txBody>
            <a:bodyPr wrap="none"/>
            <a:lstStyle/>
            <a:p>
              <a:endParaRPr lang="en-US"/>
            </a:p>
          </p:txBody>
        </p:sp>
        <p:sp>
          <p:nvSpPr>
            <p:cNvPr id="254992" name="Line 14"/>
            <p:cNvSpPr>
              <a:spLocks noChangeShapeType="1"/>
            </p:cNvSpPr>
            <p:nvPr/>
          </p:nvSpPr>
          <p:spPr bwMode="auto">
            <a:xfrm>
              <a:off x="3792" y="3072"/>
              <a:ext cx="0" cy="144"/>
            </a:xfrm>
            <a:prstGeom prst="line">
              <a:avLst/>
            </a:prstGeom>
            <a:noFill/>
            <a:ln w="12700">
              <a:solidFill>
                <a:schemeClr val="tx1"/>
              </a:solidFill>
              <a:prstDash val="dash"/>
              <a:round/>
              <a:headEnd/>
              <a:tailEnd/>
            </a:ln>
          </p:spPr>
          <p:txBody>
            <a:bodyPr wrap="none"/>
            <a:lstStyle/>
            <a:p>
              <a:endParaRPr lang="en-US"/>
            </a:p>
          </p:txBody>
        </p:sp>
        <p:sp>
          <p:nvSpPr>
            <p:cNvPr id="254993" name="Line 15"/>
            <p:cNvSpPr>
              <a:spLocks noChangeShapeType="1"/>
            </p:cNvSpPr>
            <p:nvPr/>
          </p:nvSpPr>
          <p:spPr bwMode="auto">
            <a:xfrm>
              <a:off x="3792" y="3744"/>
              <a:ext cx="0" cy="144"/>
            </a:xfrm>
            <a:prstGeom prst="line">
              <a:avLst/>
            </a:prstGeom>
            <a:noFill/>
            <a:ln w="12700">
              <a:solidFill>
                <a:schemeClr val="tx1"/>
              </a:solidFill>
              <a:round/>
              <a:headEnd/>
              <a:tailEnd/>
            </a:ln>
          </p:spPr>
          <p:txBody>
            <a:bodyPr wrap="none"/>
            <a:lstStyle/>
            <a:p>
              <a:endParaRPr lang="en-US"/>
            </a:p>
          </p:txBody>
        </p:sp>
        <p:sp>
          <p:nvSpPr>
            <p:cNvPr id="254994" name="Line 16"/>
            <p:cNvSpPr>
              <a:spLocks noChangeShapeType="1"/>
            </p:cNvSpPr>
            <p:nvPr/>
          </p:nvSpPr>
          <p:spPr bwMode="auto">
            <a:xfrm>
              <a:off x="3792" y="3888"/>
              <a:ext cx="336" cy="0"/>
            </a:xfrm>
            <a:prstGeom prst="line">
              <a:avLst/>
            </a:prstGeom>
            <a:noFill/>
            <a:ln w="12700">
              <a:solidFill>
                <a:schemeClr val="tx1"/>
              </a:solidFill>
              <a:round/>
              <a:headEnd/>
              <a:tailEnd type="triangle" w="med" len="med"/>
            </a:ln>
          </p:spPr>
          <p:txBody>
            <a:bodyPr wrap="none"/>
            <a:lstStyle/>
            <a:p>
              <a:endParaRPr lang="en-US"/>
            </a:p>
          </p:txBody>
        </p:sp>
        <p:sp>
          <p:nvSpPr>
            <p:cNvPr id="254995" name="Oval 17"/>
            <p:cNvSpPr>
              <a:spLocks noChangeArrowheads="1"/>
            </p:cNvSpPr>
            <p:nvPr/>
          </p:nvSpPr>
          <p:spPr bwMode="auto">
            <a:xfrm>
              <a:off x="4368" y="220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4996" name="Oval 18"/>
            <p:cNvSpPr>
              <a:spLocks noChangeArrowheads="1"/>
            </p:cNvSpPr>
            <p:nvPr/>
          </p:nvSpPr>
          <p:spPr bwMode="auto">
            <a:xfrm>
              <a:off x="4368" y="316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4997" name="Line 19"/>
            <p:cNvSpPr>
              <a:spLocks noChangeShapeType="1"/>
            </p:cNvSpPr>
            <p:nvPr/>
          </p:nvSpPr>
          <p:spPr bwMode="auto">
            <a:xfrm flipV="1">
              <a:off x="4512" y="1728"/>
              <a:ext cx="0" cy="480"/>
            </a:xfrm>
            <a:prstGeom prst="line">
              <a:avLst/>
            </a:prstGeom>
            <a:noFill/>
            <a:ln w="12700">
              <a:solidFill>
                <a:schemeClr val="tx1"/>
              </a:solidFill>
              <a:round/>
              <a:headEnd/>
              <a:tailEnd type="triangle" w="med" len="med"/>
            </a:ln>
          </p:spPr>
          <p:txBody>
            <a:bodyPr wrap="none"/>
            <a:lstStyle/>
            <a:p>
              <a:endParaRPr lang="en-US"/>
            </a:p>
          </p:txBody>
        </p:sp>
        <p:sp>
          <p:nvSpPr>
            <p:cNvPr id="254998" name="Line 20"/>
            <p:cNvSpPr>
              <a:spLocks noChangeShapeType="1"/>
            </p:cNvSpPr>
            <p:nvPr/>
          </p:nvSpPr>
          <p:spPr bwMode="auto">
            <a:xfrm>
              <a:off x="4128" y="3888"/>
              <a:ext cx="384" cy="0"/>
            </a:xfrm>
            <a:prstGeom prst="line">
              <a:avLst/>
            </a:prstGeom>
            <a:noFill/>
            <a:ln w="12700">
              <a:solidFill>
                <a:schemeClr val="tx1"/>
              </a:solidFill>
              <a:round/>
              <a:headEnd/>
              <a:tailEnd/>
            </a:ln>
          </p:spPr>
          <p:txBody>
            <a:bodyPr wrap="none"/>
            <a:lstStyle/>
            <a:p>
              <a:endParaRPr lang="en-US"/>
            </a:p>
          </p:txBody>
        </p:sp>
        <p:sp>
          <p:nvSpPr>
            <p:cNvPr id="254999" name="Line 21"/>
            <p:cNvSpPr>
              <a:spLocks noChangeShapeType="1"/>
            </p:cNvSpPr>
            <p:nvPr/>
          </p:nvSpPr>
          <p:spPr bwMode="auto">
            <a:xfrm flipV="1">
              <a:off x="4512" y="3456"/>
              <a:ext cx="0" cy="432"/>
            </a:xfrm>
            <a:prstGeom prst="line">
              <a:avLst/>
            </a:prstGeom>
            <a:noFill/>
            <a:ln w="12700">
              <a:solidFill>
                <a:schemeClr val="tx1"/>
              </a:solidFill>
              <a:round/>
              <a:headEnd/>
              <a:tailEnd type="triangle" w="med" len="med"/>
            </a:ln>
          </p:spPr>
          <p:txBody>
            <a:bodyPr wrap="none"/>
            <a:lstStyle/>
            <a:p>
              <a:endParaRPr lang="en-US"/>
            </a:p>
          </p:txBody>
        </p:sp>
        <p:sp>
          <p:nvSpPr>
            <p:cNvPr id="255000" name="Line 22"/>
            <p:cNvSpPr>
              <a:spLocks noChangeShapeType="1"/>
            </p:cNvSpPr>
            <p:nvPr/>
          </p:nvSpPr>
          <p:spPr bwMode="auto">
            <a:xfrm flipV="1">
              <a:off x="4512" y="3024"/>
              <a:ext cx="0" cy="144"/>
            </a:xfrm>
            <a:prstGeom prst="line">
              <a:avLst/>
            </a:prstGeom>
            <a:noFill/>
            <a:ln w="12700">
              <a:solidFill>
                <a:schemeClr val="tx1"/>
              </a:solidFill>
              <a:round/>
              <a:headEnd/>
              <a:tailEnd type="triangle" w="med" len="med"/>
            </a:ln>
          </p:spPr>
          <p:txBody>
            <a:bodyPr wrap="none"/>
            <a:lstStyle/>
            <a:p>
              <a:endParaRPr lang="en-US"/>
            </a:p>
          </p:txBody>
        </p:sp>
        <p:sp>
          <p:nvSpPr>
            <p:cNvPr id="255001" name="Line 23"/>
            <p:cNvSpPr>
              <a:spLocks noChangeShapeType="1"/>
            </p:cNvSpPr>
            <p:nvPr/>
          </p:nvSpPr>
          <p:spPr bwMode="auto">
            <a:xfrm flipV="1">
              <a:off x="4512" y="2496"/>
              <a:ext cx="0" cy="240"/>
            </a:xfrm>
            <a:prstGeom prst="line">
              <a:avLst/>
            </a:prstGeom>
            <a:noFill/>
            <a:ln w="12700">
              <a:solidFill>
                <a:schemeClr val="tx1"/>
              </a:solidFill>
              <a:round/>
              <a:headEnd/>
              <a:tailEnd type="triangle" w="med" len="med"/>
            </a:ln>
          </p:spPr>
          <p:txBody>
            <a:bodyPr wrap="none"/>
            <a:lstStyle/>
            <a:p>
              <a:endParaRPr lang="en-US"/>
            </a:p>
          </p:txBody>
        </p:sp>
        <p:sp>
          <p:nvSpPr>
            <p:cNvPr id="255002" name="Line 24"/>
            <p:cNvSpPr>
              <a:spLocks noChangeShapeType="1"/>
            </p:cNvSpPr>
            <p:nvPr/>
          </p:nvSpPr>
          <p:spPr bwMode="auto">
            <a:xfrm>
              <a:off x="4512" y="2736"/>
              <a:ext cx="0" cy="288"/>
            </a:xfrm>
            <a:prstGeom prst="line">
              <a:avLst/>
            </a:prstGeom>
            <a:noFill/>
            <a:ln w="12700">
              <a:solidFill>
                <a:schemeClr val="tx1"/>
              </a:solidFill>
              <a:prstDash val="sysDot"/>
              <a:round/>
              <a:headEnd/>
              <a:tailEnd/>
            </a:ln>
          </p:spPr>
          <p:txBody>
            <a:bodyPr wrap="none"/>
            <a:lstStyle/>
            <a:p>
              <a:endParaRPr lang="en-US"/>
            </a:p>
          </p:txBody>
        </p:sp>
        <p:sp>
          <p:nvSpPr>
            <p:cNvPr id="255003" name="Line 25"/>
            <p:cNvSpPr>
              <a:spLocks noChangeShapeType="1"/>
            </p:cNvSpPr>
            <p:nvPr/>
          </p:nvSpPr>
          <p:spPr bwMode="auto">
            <a:xfrm>
              <a:off x="3792" y="2352"/>
              <a:ext cx="336" cy="0"/>
            </a:xfrm>
            <a:prstGeom prst="line">
              <a:avLst/>
            </a:prstGeom>
            <a:noFill/>
            <a:ln w="12700">
              <a:solidFill>
                <a:schemeClr val="tx1"/>
              </a:solidFill>
              <a:round/>
              <a:headEnd/>
              <a:tailEnd type="triangle" w="med" len="med"/>
            </a:ln>
          </p:spPr>
          <p:txBody>
            <a:bodyPr wrap="none"/>
            <a:lstStyle/>
            <a:p>
              <a:endParaRPr lang="en-US"/>
            </a:p>
          </p:txBody>
        </p:sp>
        <p:sp>
          <p:nvSpPr>
            <p:cNvPr id="255004" name="Line 26"/>
            <p:cNvSpPr>
              <a:spLocks noChangeShapeType="1"/>
            </p:cNvSpPr>
            <p:nvPr/>
          </p:nvSpPr>
          <p:spPr bwMode="auto">
            <a:xfrm>
              <a:off x="4128" y="2352"/>
              <a:ext cx="240" cy="0"/>
            </a:xfrm>
            <a:prstGeom prst="line">
              <a:avLst/>
            </a:prstGeom>
            <a:noFill/>
            <a:ln w="12700">
              <a:solidFill>
                <a:schemeClr val="tx1"/>
              </a:solidFill>
              <a:round/>
              <a:headEnd/>
              <a:tailEnd/>
            </a:ln>
          </p:spPr>
          <p:txBody>
            <a:bodyPr wrap="none"/>
            <a:lstStyle/>
            <a:p>
              <a:endParaRPr lang="en-US"/>
            </a:p>
          </p:txBody>
        </p:sp>
        <p:sp>
          <p:nvSpPr>
            <p:cNvPr id="255005" name="Rectangle 27"/>
            <p:cNvSpPr>
              <a:spLocks noChangeArrowheads="1"/>
            </p:cNvSpPr>
            <p:nvPr/>
          </p:nvSpPr>
          <p:spPr bwMode="auto">
            <a:xfrm>
              <a:off x="3648" y="2544"/>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5006" name="Rectangle 28"/>
            <p:cNvSpPr>
              <a:spLocks noChangeArrowheads="1"/>
            </p:cNvSpPr>
            <p:nvPr/>
          </p:nvSpPr>
          <p:spPr bwMode="auto">
            <a:xfrm>
              <a:off x="3648" y="3456"/>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5007" name="Line 29"/>
            <p:cNvSpPr>
              <a:spLocks noChangeShapeType="1"/>
            </p:cNvSpPr>
            <p:nvPr/>
          </p:nvSpPr>
          <p:spPr bwMode="auto">
            <a:xfrm>
              <a:off x="3792" y="3312"/>
              <a:ext cx="336" cy="0"/>
            </a:xfrm>
            <a:prstGeom prst="line">
              <a:avLst/>
            </a:prstGeom>
            <a:noFill/>
            <a:ln w="12700">
              <a:solidFill>
                <a:schemeClr val="tx1"/>
              </a:solidFill>
              <a:round/>
              <a:headEnd/>
              <a:tailEnd type="triangle" w="med" len="med"/>
            </a:ln>
          </p:spPr>
          <p:txBody>
            <a:bodyPr wrap="none"/>
            <a:lstStyle/>
            <a:p>
              <a:endParaRPr lang="en-US"/>
            </a:p>
          </p:txBody>
        </p:sp>
        <p:sp>
          <p:nvSpPr>
            <p:cNvPr id="255008" name="Line 30"/>
            <p:cNvSpPr>
              <a:spLocks noChangeShapeType="1"/>
            </p:cNvSpPr>
            <p:nvPr/>
          </p:nvSpPr>
          <p:spPr bwMode="auto">
            <a:xfrm>
              <a:off x="4128" y="3312"/>
              <a:ext cx="240" cy="0"/>
            </a:xfrm>
            <a:prstGeom prst="line">
              <a:avLst/>
            </a:prstGeom>
            <a:noFill/>
            <a:ln w="12700">
              <a:solidFill>
                <a:schemeClr val="tx1"/>
              </a:solidFill>
              <a:round/>
              <a:headEnd/>
              <a:tailEnd/>
            </a:ln>
          </p:spPr>
          <p:txBody>
            <a:bodyPr wrap="none"/>
            <a:lstStyle/>
            <a:p>
              <a:endParaRPr lang="en-US"/>
            </a:p>
          </p:txBody>
        </p:sp>
        <p:sp>
          <p:nvSpPr>
            <p:cNvPr id="255009" name="Oval 31"/>
            <p:cNvSpPr>
              <a:spLocks noChangeArrowheads="1"/>
            </p:cNvSpPr>
            <p:nvPr/>
          </p:nvSpPr>
          <p:spPr bwMode="auto">
            <a:xfrm>
              <a:off x="4368" y="316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5010" name="Oval 32"/>
            <p:cNvSpPr>
              <a:spLocks noChangeArrowheads="1"/>
            </p:cNvSpPr>
            <p:nvPr/>
          </p:nvSpPr>
          <p:spPr bwMode="auto">
            <a:xfrm>
              <a:off x="4368" y="220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5011" name="Text Box 33"/>
            <p:cNvSpPr txBox="1">
              <a:spLocks noChangeArrowheads="1"/>
            </p:cNvSpPr>
            <p:nvPr/>
          </p:nvSpPr>
          <p:spPr bwMode="auto">
            <a:xfrm>
              <a:off x="912" y="1344"/>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55012" name="Text Box 34"/>
            <p:cNvSpPr txBox="1">
              <a:spLocks noChangeArrowheads="1"/>
            </p:cNvSpPr>
            <p:nvPr/>
          </p:nvSpPr>
          <p:spPr bwMode="auto">
            <a:xfrm>
              <a:off x="5088" y="1344"/>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55013" name="Text Box 35"/>
            <p:cNvSpPr txBox="1">
              <a:spLocks noChangeArrowheads="1"/>
            </p:cNvSpPr>
            <p:nvPr/>
          </p:nvSpPr>
          <p:spPr bwMode="auto">
            <a:xfrm>
              <a:off x="3216" y="3744"/>
              <a:ext cx="585"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w[n-M]</a:t>
              </a:r>
            </a:p>
          </p:txBody>
        </p:sp>
        <p:sp>
          <p:nvSpPr>
            <p:cNvPr id="255014" name="Text Box 36"/>
            <p:cNvSpPr txBox="1">
              <a:spLocks noChangeArrowheads="1"/>
            </p:cNvSpPr>
            <p:nvPr/>
          </p:nvSpPr>
          <p:spPr bwMode="auto">
            <a:xfrm>
              <a:off x="2688" y="1344"/>
              <a:ext cx="398"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a:t>
              </a:r>
            </a:p>
          </p:txBody>
        </p:sp>
        <p:sp>
          <p:nvSpPr>
            <p:cNvPr id="255015" name="Text Box 37"/>
            <p:cNvSpPr txBox="1">
              <a:spLocks noChangeArrowheads="1"/>
            </p:cNvSpPr>
            <p:nvPr/>
          </p:nvSpPr>
          <p:spPr bwMode="auto">
            <a:xfrm>
              <a:off x="3974" y="1322"/>
              <a:ext cx="26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a:t>
              </a:r>
            </a:p>
          </p:txBody>
        </p:sp>
        <p:sp>
          <p:nvSpPr>
            <p:cNvPr id="255016" name="Text Box 38"/>
            <p:cNvSpPr txBox="1">
              <a:spLocks noChangeArrowheads="1"/>
            </p:cNvSpPr>
            <p:nvPr/>
          </p:nvSpPr>
          <p:spPr bwMode="auto">
            <a:xfrm>
              <a:off x="4032" y="2112"/>
              <a:ext cx="24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a:t>
              </a:r>
            </a:p>
          </p:txBody>
        </p:sp>
        <p:sp>
          <p:nvSpPr>
            <p:cNvPr id="255017" name="Text Box 39"/>
            <p:cNvSpPr txBox="1">
              <a:spLocks noChangeArrowheads="1"/>
            </p:cNvSpPr>
            <p:nvPr/>
          </p:nvSpPr>
          <p:spPr bwMode="auto">
            <a:xfrm>
              <a:off x="3984" y="3072"/>
              <a:ext cx="369"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M-1</a:t>
              </a:r>
            </a:p>
          </p:txBody>
        </p:sp>
        <p:sp>
          <p:nvSpPr>
            <p:cNvPr id="255018" name="Text Box 40"/>
            <p:cNvSpPr txBox="1">
              <a:spLocks noChangeArrowheads="1"/>
            </p:cNvSpPr>
            <p:nvPr/>
          </p:nvSpPr>
          <p:spPr bwMode="auto">
            <a:xfrm>
              <a:off x="3984" y="3648"/>
              <a:ext cx="28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M</a:t>
              </a:r>
            </a:p>
          </p:txBody>
        </p:sp>
        <p:sp>
          <p:nvSpPr>
            <p:cNvPr id="255019" name="Oval 41"/>
            <p:cNvSpPr>
              <a:spLocks noChangeArrowheads="1"/>
            </p:cNvSpPr>
            <p:nvPr/>
          </p:nvSpPr>
          <p:spPr bwMode="auto">
            <a:xfrm>
              <a:off x="1536" y="1440"/>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5020" name="Rectangle 42"/>
            <p:cNvSpPr>
              <a:spLocks noChangeArrowheads="1"/>
            </p:cNvSpPr>
            <p:nvPr/>
          </p:nvSpPr>
          <p:spPr bwMode="auto">
            <a:xfrm>
              <a:off x="2304" y="1920"/>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5021" name="Rectangle 43"/>
            <p:cNvSpPr>
              <a:spLocks noChangeArrowheads="1"/>
            </p:cNvSpPr>
            <p:nvPr/>
          </p:nvSpPr>
          <p:spPr bwMode="auto">
            <a:xfrm>
              <a:off x="2304" y="2544"/>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5022" name="Rectangle 44"/>
            <p:cNvSpPr>
              <a:spLocks noChangeArrowheads="1"/>
            </p:cNvSpPr>
            <p:nvPr/>
          </p:nvSpPr>
          <p:spPr bwMode="auto">
            <a:xfrm>
              <a:off x="2304" y="3456"/>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5023" name="Oval 45"/>
            <p:cNvSpPr>
              <a:spLocks noChangeArrowheads="1"/>
            </p:cNvSpPr>
            <p:nvPr/>
          </p:nvSpPr>
          <p:spPr bwMode="auto">
            <a:xfrm>
              <a:off x="1536" y="220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5024" name="Oval 46"/>
            <p:cNvSpPr>
              <a:spLocks noChangeArrowheads="1"/>
            </p:cNvSpPr>
            <p:nvPr/>
          </p:nvSpPr>
          <p:spPr bwMode="auto">
            <a:xfrm>
              <a:off x="1536" y="3168"/>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5025" name="Line 47"/>
            <p:cNvSpPr>
              <a:spLocks noChangeShapeType="1"/>
            </p:cNvSpPr>
            <p:nvPr/>
          </p:nvSpPr>
          <p:spPr bwMode="auto">
            <a:xfrm>
              <a:off x="2448" y="1584"/>
              <a:ext cx="0" cy="336"/>
            </a:xfrm>
            <a:prstGeom prst="line">
              <a:avLst/>
            </a:prstGeom>
            <a:noFill/>
            <a:ln w="12700">
              <a:solidFill>
                <a:schemeClr val="tx1"/>
              </a:solidFill>
              <a:round/>
              <a:headEnd/>
              <a:tailEnd type="triangle" w="med" len="med"/>
            </a:ln>
          </p:spPr>
          <p:txBody>
            <a:bodyPr wrap="none"/>
            <a:lstStyle/>
            <a:p>
              <a:endParaRPr lang="en-US"/>
            </a:p>
          </p:txBody>
        </p:sp>
        <p:sp>
          <p:nvSpPr>
            <p:cNvPr id="255026" name="Line 48"/>
            <p:cNvSpPr>
              <a:spLocks noChangeShapeType="1"/>
            </p:cNvSpPr>
            <p:nvPr/>
          </p:nvSpPr>
          <p:spPr bwMode="auto">
            <a:xfrm>
              <a:off x="2448" y="2208"/>
              <a:ext cx="0" cy="336"/>
            </a:xfrm>
            <a:prstGeom prst="line">
              <a:avLst/>
            </a:prstGeom>
            <a:noFill/>
            <a:ln w="12700">
              <a:solidFill>
                <a:schemeClr val="tx1"/>
              </a:solidFill>
              <a:round/>
              <a:headEnd/>
              <a:tailEnd type="triangle" w="med" len="med"/>
            </a:ln>
          </p:spPr>
          <p:txBody>
            <a:bodyPr wrap="none"/>
            <a:lstStyle/>
            <a:p>
              <a:endParaRPr lang="en-US"/>
            </a:p>
          </p:txBody>
        </p:sp>
        <p:sp>
          <p:nvSpPr>
            <p:cNvPr id="255027" name="Line 49"/>
            <p:cNvSpPr>
              <a:spLocks noChangeShapeType="1"/>
            </p:cNvSpPr>
            <p:nvPr/>
          </p:nvSpPr>
          <p:spPr bwMode="auto">
            <a:xfrm>
              <a:off x="2448" y="2832"/>
              <a:ext cx="0" cy="144"/>
            </a:xfrm>
            <a:prstGeom prst="line">
              <a:avLst/>
            </a:prstGeom>
            <a:noFill/>
            <a:ln w="12700">
              <a:solidFill>
                <a:schemeClr val="tx1"/>
              </a:solidFill>
              <a:round/>
              <a:headEnd/>
              <a:tailEnd type="triangle" w="med" len="med"/>
            </a:ln>
          </p:spPr>
          <p:txBody>
            <a:bodyPr wrap="none"/>
            <a:lstStyle/>
            <a:p>
              <a:endParaRPr lang="en-US"/>
            </a:p>
          </p:txBody>
        </p:sp>
        <p:sp>
          <p:nvSpPr>
            <p:cNvPr id="255028" name="Line 50"/>
            <p:cNvSpPr>
              <a:spLocks noChangeShapeType="1"/>
            </p:cNvSpPr>
            <p:nvPr/>
          </p:nvSpPr>
          <p:spPr bwMode="auto">
            <a:xfrm>
              <a:off x="2448" y="3216"/>
              <a:ext cx="0" cy="240"/>
            </a:xfrm>
            <a:prstGeom prst="line">
              <a:avLst/>
            </a:prstGeom>
            <a:noFill/>
            <a:ln w="12700">
              <a:solidFill>
                <a:schemeClr val="tx1"/>
              </a:solidFill>
              <a:round/>
              <a:headEnd/>
              <a:tailEnd type="triangle" w="med" len="med"/>
            </a:ln>
          </p:spPr>
          <p:txBody>
            <a:bodyPr wrap="none"/>
            <a:lstStyle/>
            <a:p>
              <a:endParaRPr lang="en-US"/>
            </a:p>
          </p:txBody>
        </p:sp>
        <p:sp>
          <p:nvSpPr>
            <p:cNvPr id="255029" name="Line 51"/>
            <p:cNvSpPr>
              <a:spLocks noChangeShapeType="1"/>
            </p:cNvSpPr>
            <p:nvPr/>
          </p:nvSpPr>
          <p:spPr bwMode="auto">
            <a:xfrm>
              <a:off x="2448" y="3024"/>
              <a:ext cx="0" cy="144"/>
            </a:xfrm>
            <a:prstGeom prst="line">
              <a:avLst/>
            </a:prstGeom>
            <a:noFill/>
            <a:ln w="12700">
              <a:solidFill>
                <a:schemeClr val="tx1"/>
              </a:solidFill>
              <a:prstDash val="dash"/>
              <a:round/>
              <a:headEnd/>
              <a:tailEnd/>
            </a:ln>
          </p:spPr>
          <p:txBody>
            <a:bodyPr wrap="none"/>
            <a:lstStyle/>
            <a:p>
              <a:endParaRPr lang="en-US"/>
            </a:p>
          </p:txBody>
        </p:sp>
        <p:sp>
          <p:nvSpPr>
            <p:cNvPr id="255030" name="Line 52"/>
            <p:cNvSpPr>
              <a:spLocks noChangeShapeType="1"/>
            </p:cNvSpPr>
            <p:nvPr/>
          </p:nvSpPr>
          <p:spPr bwMode="auto">
            <a:xfrm>
              <a:off x="2448" y="3744"/>
              <a:ext cx="0" cy="144"/>
            </a:xfrm>
            <a:prstGeom prst="line">
              <a:avLst/>
            </a:prstGeom>
            <a:noFill/>
            <a:ln w="12700">
              <a:solidFill>
                <a:schemeClr val="tx1"/>
              </a:solidFill>
              <a:round/>
              <a:headEnd/>
              <a:tailEnd/>
            </a:ln>
          </p:spPr>
          <p:txBody>
            <a:bodyPr wrap="none"/>
            <a:lstStyle/>
            <a:p>
              <a:endParaRPr lang="en-US"/>
            </a:p>
          </p:txBody>
        </p:sp>
        <p:sp>
          <p:nvSpPr>
            <p:cNvPr id="255031" name="Line 53"/>
            <p:cNvSpPr>
              <a:spLocks noChangeShapeType="1"/>
            </p:cNvSpPr>
            <p:nvPr/>
          </p:nvSpPr>
          <p:spPr bwMode="auto">
            <a:xfrm flipH="1">
              <a:off x="2112" y="3888"/>
              <a:ext cx="336" cy="0"/>
            </a:xfrm>
            <a:prstGeom prst="line">
              <a:avLst/>
            </a:prstGeom>
            <a:noFill/>
            <a:ln w="12700">
              <a:solidFill>
                <a:schemeClr val="tx1"/>
              </a:solidFill>
              <a:round/>
              <a:headEnd/>
              <a:tailEnd type="triangle" w="med" len="med"/>
            </a:ln>
          </p:spPr>
          <p:txBody>
            <a:bodyPr wrap="none"/>
            <a:lstStyle/>
            <a:p>
              <a:endParaRPr lang="en-US"/>
            </a:p>
          </p:txBody>
        </p:sp>
        <p:sp>
          <p:nvSpPr>
            <p:cNvPr id="255032" name="Line 54"/>
            <p:cNvSpPr>
              <a:spLocks noChangeShapeType="1"/>
            </p:cNvSpPr>
            <p:nvPr/>
          </p:nvSpPr>
          <p:spPr bwMode="auto">
            <a:xfrm flipV="1">
              <a:off x="1680" y="1728"/>
              <a:ext cx="0" cy="480"/>
            </a:xfrm>
            <a:prstGeom prst="line">
              <a:avLst/>
            </a:prstGeom>
            <a:noFill/>
            <a:ln w="12700">
              <a:solidFill>
                <a:schemeClr val="tx1"/>
              </a:solidFill>
              <a:round/>
              <a:headEnd/>
              <a:tailEnd type="triangle" w="med" len="med"/>
            </a:ln>
          </p:spPr>
          <p:txBody>
            <a:bodyPr wrap="none"/>
            <a:lstStyle/>
            <a:p>
              <a:endParaRPr lang="en-US"/>
            </a:p>
          </p:txBody>
        </p:sp>
        <p:sp>
          <p:nvSpPr>
            <p:cNvPr id="255033" name="Line 55"/>
            <p:cNvSpPr>
              <a:spLocks noChangeShapeType="1"/>
            </p:cNvSpPr>
            <p:nvPr/>
          </p:nvSpPr>
          <p:spPr bwMode="auto">
            <a:xfrm flipH="1">
              <a:off x="1680" y="3888"/>
              <a:ext cx="432" cy="0"/>
            </a:xfrm>
            <a:prstGeom prst="line">
              <a:avLst/>
            </a:prstGeom>
            <a:noFill/>
            <a:ln w="12700">
              <a:solidFill>
                <a:schemeClr val="tx1"/>
              </a:solidFill>
              <a:round/>
              <a:headEnd/>
              <a:tailEnd/>
            </a:ln>
          </p:spPr>
          <p:txBody>
            <a:bodyPr wrap="none"/>
            <a:lstStyle/>
            <a:p>
              <a:endParaRPr lang="en-US"/>
            </a:p>
          </p:txBody>
        </p:sp>
        <p:sp>
          <p:nvSpPr>
            <p:cNvPr id="255034" name="Line 56"/>
            <p:cNvSpPr>
              <a:spLocks noChangeShapeType="1"/>
            </p:cNvSpPr>
            <p:nvPr/>
          </p:nvSpPr>
          <p:spPr bwMode="auto">
            <a:xfrm flipV="1">
              <a:off x="1680" y="3456"/>
              <a:ext cx="0" cy="432"/>
            </a:xfrm>
            <a:prstGeom prst="line">
              <a:avLst/>
            </a:prstGeom>
            <a:noFill/>
            <a:ln w="12700">
              <a:solidFill>
                <a:schemeClr val="tx1"/>
              </a:solidFill>
              <a:round/>
              <a:headEnd/>
              <a:tailEnd type="triangle" w="med" len="med"/>
            </a:ln>
          </p:spPr>
          <p:txBody>
            <a:bodyPr wrap="none"/>
            <a:lstStyle/>
            <a:p>
              <a:endParaRPr lang="en-US"/>
            </a:p>
          </p:txBody>
        </p:sp>
        <p:sp>
          <p:nvSpPr>
            <p:cNvPr id="255035" name="Line 57"/>
            <p:cNvSpPr>
              <a:spLocks noChangeShapeType="1"/>
            </p:cNvSpPr>
            <p:nvPr/>
          </p:nvSpPr>
          <p:spPr bwMode="auto">
            <a:xfrm flipV="1">
              <a:off x="1680" y="3024"/>
              <a:ext cx="0" cy="144"/>
            </a:xfrm>
            <a:prstGeom prst="line">
              <a:avLst/>
            </a:prstGeom>
            <a:noFill/>
            <a:ln w="12700">
              <a:solidFill>
                <a:schemeClr val="tx1"/>
              </a:solidFill>
              <a:round/>
              <a:headEnd/>
              <a:tailEnd type="triangle" w="med" len="med"/>
            </a:ln>
          </p:spPr>
          <p:txBody>
            <a:bodyPr wrap="none"/>
            <a:lstStyle/>
            <a:p>
              <a:endParaRPr lang="en-US"/>
            </a:p>
          </p:txBody>
        </p:sp>
        <p:sp>
          <p:nvSpPr>
            <p:cNvPr id="255036" name="Line 58"/>
            <p:cNvSpPr>
              <a:spLocks noChangeShapeType="1"/>
            </p:cNvSpPr>
            <p:nvPr/>
          </p:nvSpPr>
          <p:spPr bwMode="auto">
            <a:xfrm flipV="1">
              <a:off x="1680" y="2496"/>
              <a:ext cx="0" cy="192"/>
            </a:xfrm>
            <a:prstGeom prst="line">
              <a:avLst/>
            </a:prstGeom>
            <a:noFill/>
            <a:ln w="12700">
              <a:solidFill>
                <a:schemeClr val="tx1"/>
              </a:solidFill>
              <a:round/>
              <a:headEnd/>
              <a:tailEnd type="triangle" w="med" len="med"/>
            </a:ln>
          </p:spPr>
          <p:txBody>
            <a:bodyPr wrap="none"/>
            <a:lstStyle/>
            <a:p>
              <a:endParaRPr lang="en-US"/>
            </a:p>
          </p:txBody>
        </p:sp>
        <p:sp>
          <p:nvSpPr>
            <p:cNvPr id="255037" name="Line 59"/>
            <p:cNvSpPr>
              <a:spLocks noChangeShapeType="1"/>
            </p:cNvSpPr>
            <p:nvPr/>
          </p:nvSpPr>
          <p:spPr bwMode="auto">
            <a:xfrm>
              <a:off x="1680" y="2736"/>
              <a:ext cx="0" cy="288"/>
            </a:xfrm>
            <a:prstGeom prst="line">
              <a:avLst/>
            </a:prstGeom>
            <a:noFill/>
            <a:ln w="12700">
              <a:solidFill>
                <a:schemeClr val="tx1"/>
              </a:solidFill>
              <a:prstDash val="sysDot"/>
              <a:round/>
              <a:headEnd/>
              <a:tailEnd/>
            </a:ln>
          </p:spPr>
          <p:txBody>
            <a:bodyPr wrap="none"/>
            <a:lstStyle/>
            <a:p>
              <a:endParaRPr lang="en-US"/>
            </a:p>
          </p:txBody>
        </p:sp>
        <p:sp>
          <p:nvSpPr>
            <p:cNvPr id="255038" name="Line 60"/>
            <p:cNvSpPr>
              <a:spLocks noChangeShapeType="1"/>
            </p:cNvSpPr>
            <p:nvPr/>
          </p:nvSpPr>
          <p:spPr bwMode="auto">
            <a:xfrm flipH="1">
              <a:off x="2112" y="2352"/>
              <a:ext cx="336" cy="0"/>
            </a:xfrm>
            <a:prstGeom prst="line">
              <a:avLst/>
            </a:prstGeom>
            <a:noFill/>
            <a:ln w="12700">
              <a:solidFill>
                <a:schemeClr val="tx1"/>
              </a:solidFill>
              <a:round/>
              <a:headEnd/>
              <a:tailEnd type="triangle" w="med" len="med"/>
            </a:ln>
          </p:spPr>
          <p:txBody>
            <a:bodyPr wrap="none"/>
            <a:lstStyle/>
            <a:p>
              <a:endParaRPr lang="en-US"/>
            </a:p>
          </p:txBody>
        </p:sp>
        <p:sp>
          <p:nvSpPr>
            <p:cNvPr id="255039" name="Line 61"/>
            <p:cNvSpPr>
              <a:spLocks noChangeShapeType="1"/>
            </p:cNvSpPr>
            <p:nvPr/>
          </p:nvSpPr>
          <p:spPr bwMode="auto">
            <a:xfrm flipH="1">
              <a:off x="1824" y="2352"/>
              <a:ext cx="288" cy="0"/>
            </a:xfrm>
            <a:prstGeom prst="line">
              <a:avLst/>
            </a:prstGeom>
            <a:noFill/>
            <a:ln w="12700">
              <a:solidFill>
                <a:schemeClr val="tx1"/>
              </a:solidFill>
              <a:round/>
              <a:headEnd/>
              <a:tailEnd/>
            </a:ln>
          </p:spPr>
          <p:txBody>
            <a:bodyPr wrap="none"/>
            <a:lstStyle/>
            <a:p>
              <a:endParaRPr lang="en-US"/>
            </a:p>
          </p:txBody>
        </p:sp>
        <p:sp>
          <p:nvSpPr>
            <p:cNvPr id="255040" name="Rectangle 62"/>
            <p:cNvSpPr>
              <a:spLocks noChangeArrowheads="1"/>
            </p:cNvSpPr>
            <p:nvPr/>
          </p:nvSpPr>
          <p:spPr bwMode="auto">
            <a:xfrm>
              <a:off x="2304" y="1920"/>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5041" name="Rectangle 63"/>
            <p:cNvSpPr>
              <a:spLocks noChangeArrowheads="1"/>
            </p:cNvSpPr>
            <p:nvPr/>
          </p:nvSpPr>
          <p:spPr bwMode="auto">
            <a:xfrm>
              <a:off x="2304" y="3456"/>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5042" name="Rectangle 64"/>
            <p:cNvSpPr>
              <a:spLocks noChangeArrowheads="1"/>
            </p:cNvSpPr>
            <p:nvPr/>
          </p:nvSpPr>
          <p:spPr bwMode="auto">
            <a:xfrm>
              <a:off x="2304" y="2544"/>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5043" name="Line 65"/>
            <p:cNvSpPr>
              <a:spLocks noChangeShapeType="1"/>
            </p:cNvSpPr>
            <p:nvPr/>
          </p:nvSpPr>
          <p:spPr bwMode="auto">
            <a:xfrm flipH="1">
              <a:off x="2112" y="3312"/>
              <a:ext cx="336" cy="0"/>
            </a:xfrm>
            <a:prstGeom prst="line">
              <a:avLst/>
            </a:prstGeom>
            <a:noFill/>
            <a:ln w="12700">
              <a:solidFill>
                <a:schemeClr val="tx1"/>
              </a:solidFill>
              <a:round/>
              <a:headEnd/>
              <a:tailEnd type="triangle" w="med" len="med"/>
            </a:ln>
          </p:spPr>
          <p:txBody>
            <a:bodyPr wrap="none"/>
            <a:lstStyle/>
            <a:p>
              <a:endParaRPr lang="en-US"/>
            </a:p>
          </p:txBody>
        </p:sp>
        <p:sp>
          <p:nvSpPr>
            <p:cNvPr id="255044" name="Line 66"/>
            <p:cNvSpPr>
              <a:spLocks noChangeShapeType="1"/>
            </p:cNvSpPr>
            <p:nvPr/>
          </p:nvSpPr>
          <p:spPr bwMode="auto">
            <a:xfrm flipH="1">
              <a:off x="1824" y="3312"/>
              <a:ext cx="288" cy="0"/>
            </a:xfrm>
            <a:prstGeom prst="line">
              <a:avLst/>
            </a:prstGeom>
            <a:noFill/>
            <a:ln w="12700">
              <a:solidFill>
                <a:schemeClr val="tx1"/>
              </a:solidFill>
              <a:round/>
              <a:headEnd/>
              <a:tailEnd/>
            </a:ln>
          </p:spPr>
          <p:txBody>
            <a:bodyPr wrap="none"/>
            <a:lstStyle/>
            <a:p>
              <a:endParaRPr lang="en-US"/>
            </a:p>
          </p:txBody>
        </p:sp>
        <p:sp>
          <p:nvSpPr>
            <p:cNvPr id="255045" name="Oval 67"/>
            <p:cNvSpPr>
              <a:spLocks noChangeArrowheads="1"/>
            </p:cNvSpPr>
            <p:nvPr/>
          </p:nvSpPr>
          <p:spPr bwMode="auto">
            <a:xfrm>
              <a:off x="1536" y="1440"/>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5046" name="Oval 68"/>
            <p:cNvSpPr>
              <a:spLocks noChangeArrowheads="1"/>
            </p:cNvSpPr>
            <p:nvPr/>
          </p:nvSpPr>
          <p:spPr bwMode="auto">
            <a:xfrm>
              <a:off x="1536" y="220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5047" name="Oval 69"/>
            <p:cNvSpPr>
              <a:spLocks noChangeArrowheads="1"/>
            </p:cNvSpPr>
            <p:nvPr/>
          </p:nvSpPr>
          <p:spPr bwMode="auto">
            <a:xfrm>
              <a:off x="1536" y="3168"/>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5048" name="Text Box 70"/>
            <p:cNvSpPr txBox="1">
              <a:spLocks noChangeArrowheads="1"/>
            </p:cNvSpPr>
            <p:nvPr/>
          </p:nvSpPr>
          <p:spPr bwMode="auto">
            <a:xfrm>
              <a:off x="2448" y="2208"/>
              <a:ext cx="52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w[n-1]</a:t>
              </a:r>
            </a:p>
          </p:txBody>
        </p:sp>
        <p:sp>
          <p:nvSpPr>
            <p:cNvPr id="255049" name="Text Box 71"/>
            <p:cNvSpPr txBox="1">
              <a:spLocks noChangeArrowheads="1"/>
            </p:cNvSpPr>
            <p:nvPr/>
          </p:nvSpPr>
          <p:spPr bwMode="auto">
            <a:xfrm>
              <a:off x="2448" y="2832"/>
              <a:ext cx="54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w[n-2]</a:t>
              </a:r>
            </a:p>
          </p:txBody>
        </p:sp>
        <p:sp>
          <p:nvSpPr>
            <p:cNvPr id="255050" name="Text Box 72"/>
            <p:cNvSpPr txBox="1">
              <a:spLocks noChangeArrowheads="1"/>
            </p:cNvSpPr>
            <p:nvPr/>
          </p:nvSpPr>
          <p:spPr bwMode="auto">
            <a:xfrm>
              <a:off x="1968" y="2112"/>
              <a:ext cx="23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a:t>
              </a:r>
            </a:p>
          </p:txBody>
        </p:sp>
        <p:sp>
          <p:nvSpPr>
            <p:cNvPr id="255051" name="Text Box 73"/>
            <p:cNvSpPr txBox="1">
              <a:spLocks noChangeArrowheads="1"/>
            </p:cNvSpPr>
            <p:nvPr/>
          </p:nvSpPr>
          <p:spPr bwMode="auto">
            <a:xfrm>
              <a:off x="1968" y="3072"/>
              <a:ext cx="35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N-1</a:t>
              </a:r>
            </a:p>
          </p:txBody>
        </p:sp>
        <p:sp>
          <p:nvSpPr>
            <p:cNvPr id="255052" name="Text Box 74"/>
            <p:cNvSpPr txBox="1">
              <a:spLocks noChangeArrowheads="1"/>
            </p:cNvSpPr>
            <p:nvPr/>
          </p:nvSpPr>
          <p:spPr bwMode="auto">
            <a:xfrm>
              <a:off x="1968" y="3648"/>
              <a:ext cx="26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a:t>
              </a:r>
            </a:p>
          </p:txBody>
        </p:sp>
        <p:sp>
          <p:nvSpPr>
            <p:cNvPr id="255053" name="Line 75"/>
            <p:cNvSpPr>
              <a:spLocks noChangeShapeType="1"/>
            </p:cNvSpPr>
            <p:nvPr/>
          </p:nvSpPr>
          <p:spPr bwMode="auto">
            <a:xfrm>
              <a:off x="1008" y="1584"/>
              <a:ext cx="528" cy="0"/>
            </a:xfrm>
            <a:prstGeom prst="line">
              <a:avLst/>
            </a:prstGeom>
            <a:noFill/>
            <a:ln w="12700">
              <a:solidFill>
                <a:schemeClr val="tx1"/>
              </a:solidFill>
              <a:round/>
              <a:headEnd/>
              <a:tailEnd type="triangle" w="med" len="med"/>
            </a:ln>
          </p:spPr>
          <p:txBody>
            <a:bodyPr wrap="none"/>
            <a:lstStyle/>
            <a:p>
              <a:endParaRPr lang="en-US"/>
            </a:p>
          </p:txBody>
        </p:sp>
        <p:sp>
          <p:nvSpPr>
            <p:cNvPr id="255054" name="Text Box 76"/>
            <p:cNvSpPr txBox="1">
              <a:spLocks noChangeArrowheads="1"/>
            </p:cNvSpPr>
            <p:nvPr/>
          </p:nvSpPr>
          <p:spPr bwMode="auto">
            <a:xfrm>
              <a:off x="2448" y="3744"/>
              <a:ext cx="57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w[n-N]</a:t>
              </a:r>
            </a:p>
          </p:txBody>
        </p:sp>
        <p:sp>
          <p:nvSpPr>
            <p:cNvPr id="255055" name="Text Box 77"/>
            <p:cNvSpPr txBox="1">
              <a:spLocks noChangeArrowheads="1"/>
            </p:cNvSpPr>
            <p:nvPr/>
          </p:nvSpPr>
          <p:spPr bwMode="auto">
            <a:xfrm>
              <a:off x="3216" y="2832"/>
              <a:ext cx="546"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w[n-2]</a:t>
              </a:r>
            </a:p>
          </p:txBody>
        </p:sp>
        <p:sp>
          <p:nvSpPr>
            <p:cNvPr id="255056" name="Text Box 78"/>
            <p:cNvSpPr txBox="1">
              <a:spLocks noChangeArrowheads="1"/>
            </p:cNvSpPr>
            <p:nvPr/>
          </p:nvSpPr>
          <p:spPr bwMode="auto">
            <a:xfrm>
              <a:off x="3264" y="2208"/>
              <a:ext cx="52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w[n-1]</a:t>
              </a:r>
            </a:p>
          </p:txBody>
        </p:sp>
        <p:sp>
          <p:nvSpPr>
            <p:cNvPr id="255057" name="Line 79"/>
            <p:cNvSpPr>
              <a:spLocks noChangeShapeType="1"/>
            </p:cNvSpPr>
            <p:nvPr/>
          </p:nvSpPr>
          <p:spPr bwMode="auto">
            <a:xfrm>
              <a:off x="2688" y="2064"/>
              <a:ext cx="864" cy="0"/>
            </a:xfrm>
            <a:prstGeom prst="line">
              <a:avLst/>
            </a:prstGeom>
            <a:noFill/>
            <a:ln w="57150">
              <a:solidFill>
                <a:srgbClr val="FF9900"/>
              </a:solidFill>
              <a:round/>
              <a:headEnd type="triangle" w="med" len="med"/>
              <a:tailEnd type="triangle" w="med" len="med"/>
            </a:ln>
          </p:spPr>
          <p:txBody>
            <a:bodyPr wrap="none"/>
            <a:lstStyle/>
            <a:p>
              <a:endParaRPr lang="en-US"/>
            </a:p>
          </p:txBody>
        </p:sp>
        <p:sp>
          <p:nvSpPr>
            <p:cNvPr id="255058" name="Line 80"/>
            <p:cNvSpPr>
              <a:spLocks noChangeShapeType="1"/>
            </p:cNvSpPr>
            <p:nvPr/>
          </p:nvSpPr>
          <p:spPr bwMode="auto">
            <a:xfrm>
              <a:off x="2688" y="2688"/>
              <a:ext cx="864" cy="0"/>
            </a:xfrm>
            <a:prstGeom prst="line">
              <a:avLst/>
            </a:prstGeom>
            <a:noFill/>
            <a:ln w="57150">
              <a:solidFill>
                <a:srgbClr val="FF9900"/>
              </a:solidFill>
              <a:round/>
              <a:headEnd type="triangle" w="med" len="med"/>
              <a:tailEnd type="triangle" w="med" len="med"/>
            </a:ln>
          </p:spPr>
          <p:txBody>
            <a:bodyPr wrap="none"/>
            <a:lstStyle/>
            <a:p>
              <a:endParaRPr lang="en-US"/>
            </a:p>
          </p:txBody>
        </p:sp>
      </p:grpSp>
      <p:sp>
        <p:nvSpPr>
          <p:cNvPr id="254980" name="Slide Number Placeholder 83"/>
          <p:cNvSpPr>
            <a:spLocks noGrp="1"/>
          </p:cNvSpPr>
          <p:nvPr>
            <p:ph type="sldNum" sz="quarter" idx="12"/>
          </p:nvPr>
        </p:nvSpPr>
        <p:spPr>
          <a:noFill/>
        </p:spPr>
        <p:txBody>
          <a:bodyPr/>
          <a:lstStyle/>
          <a:p>
            <a:fld id="{505DB6BF-FCF3-4DA3-AA86-5E66B9E88836}" type="slidenum">
              <a:rPr lang="en-US" altLang="en-US" smtClean="0"/>
              <a:pPr/>
              <a:t>7</a:t>
            </a:fld>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ltLang="en-US" sz="2400" smtClean="0"/>
              <a:t>Combination of delay units (in case N = M)</a:t>
            </a:r>
          </a:p>
        </p:txBody>
      </p:sp>
      <p:grpSp>
        <p:nvGrpSpPr>
          <p:cNvPr id="2" name="Group 66"/>
          <p:cNvGrpSpPr>
            <a:grpSpLocks/>
          </p:cNvGrpSpPr>
          <p:nvPr/>
        </p:nvGrpSpPr>
        <p:grpSpPr bwMode="auto">
          <a:xfrm>
            <a:off x="1905000" y="1676400"/>
            <a:ext cx="5089525" cy="4073525"/>
            <a:chOff x="1776" y="1226"/>
            <a:chExt cx="3206" cy="2566"/>
          </a:xfrm>
        </p:grpSpPr>
        <p:sp>
          <p:nvSpPr>
            <p:cNvPr id="256005" name="Text Box 3"/>
            <p:cNvSpPr txBox="1">
              <a:spLocks noChangeArrowheads="1"/>
            </p:cNvSpPr>
            <p:nvPr/>
          </p:nvSpPr>
          <p:spPr bwMode="auto">
            <a:xfrm>
              <a:off x="1776" y="1248"/>
              <a:ext cx="38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x[n]</a:t>
              </a:r>
            </a:p>
          </p:txBody>
        </p:sp>
        <p:sp>
          <p:nvSpPr>
            <p:cNvPr id="256006" name="Oval 4"/>
            <p:cNvSpPr>
              <a:spLocks noChangeArrowheads="1"/>
            </p:cNvSpPr>
            <p:nvPr/>
          </p:nvSpPr>
          <p:spPr bwMode="auto">
            <a:xfrm>
              <a:off x="2400" y="1344"/>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6007" name="Rectangle 5"/>
            <p:cNvSpPr>
              <a:spLocks noChangeArrowheads="1"/>
            </p:cNvSpPr>
            <p:nvPr/>
          </p:nvSpPr>
          <p:spPr bwMode="auto">
            <a:xfrm>
              <a:off x="3168" y="1824"/>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6008" name="Rectangle 6"/>
            <p:cNvSpPr>
              <a:spLocks noChangeArrowheads="1"/>
            </p:cNvSpPr>
            <p:nvPr/>
          </p:nvSpPr>
          <p:spPr bwMode="auto">
            <a:xfrm>
              <a:off x="3168" y="2448"/>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6009" name="Rectangle 7"/>
            <p:cNvSpPr>
              <a:spLocks noChangeArrowheads="1"/>
            </p:cNvSpPr>
            <p:nvPr/>
          </p:nvSpPr>
          <p:spPr bwMode="auto">
            <a:xfrm>
              <a:off x="3168" y="3360"/>
              <a:ext cx="288" cy="288"/>
            </a:xfrm>
            <a:prstGeom prst="rect">
              <a:avLst/>
            </a:prstGeom>
            <a:solidFill>
              <a:schemeClr val="accent1"/>
            </a:solidFill>
            <a:ln w="12700">
              <a:solidFill>
                <a:schemeClr val="tx1"/>
              </a:solidFill>
              <a:miter lim="800000"/>
              <a:headEnd/>
              <a:tailEnd/>
            </a:ln>
          </p:spPr>
          <p:txBody>
            <a:bodyPr wrap="none" anchor="ctr"/>
            <a:lstStyle/>
            <a:p>
              <a:pPr eaLnBrk="1" hangingPunct="1"/>
              <a:endParaRPr lang="en-US" altLang="en-US">
                <a:latin typeface="Times New Roman" pitchFamily="18" charset="0"/>
              </a:endParaRPr>
            </a:p>
          </p:txBody>
        </p:sp>
        <p:sp>
          <p:nvSpPr>
            <p:cNvPr id="256010" name="Oval 8"/>
            <p:cNvSpPr>
              <a:spLocks noChangeArrowheads="1"/>
            </p:cNvSpPr>
            <p:nvPr/>
          </p:nvSpPr>
          <p:spPr bwMode="auto">
            <a:xfrm>
              <a:off x="2400" y="2112"/>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6011" name="Oval 9"/>
            <p:cNvSpPr>
              <a:spLocks noChangeArrowheads="1"/>
            </p:cNvSpPr>
            <p:nvPr/>
          </p:nvSpPr>
          <p:spPr bwMode="auto">
            <a:xfrm>
              <a:off x="2400" y="3072"/>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6012" name="Line 10"/>
            <p:cNvSpPr>
              <a:spLocks noChangeShapeType="1"/>
            </p:cNvSpPr>
            <p:nvPr/>
          </p:nvSpPr>
          <p:spPr bwMode="auto">
            <a:xfrm>
              <a:off x="3312" y="1488"/>
              <a:ext cx="0" cy="336"/>
            </a:xfrm>
            <a:prstGeom prst="line">
              <a:avLst/>
            </a:prstGeom>
            <a:noFill/>
            <a:ln w="12700">
              <a:solidFill>
                <a:schemeClr val="tx1"/>
              </a:solidFill>
              <a:round/>
              <a:headEnd/>
              <a:tailEnd type="triangle" w="med" len="med"/>
            </a:ln>
          </p:spPr>
          <p:txBody>
            <a:bodyPr wrap="none"/>
            <a:lstStyle/>
            <a:p>
              <a:endParaRPr lang="en-US"/>
            </a:p>
          </p:txBody>
        </p:sp>
        <p:sp>
          <p:nvSpPr>
            <p:cNvPr id="256013" name="Line 11"/>
            <p:cNvSpPr>
              <a:spLocks noChangeShapeType="1"/>
            </p:cNvSpPr>
            <p:nvPr/>
          </p:nvSpPr>
          <p:spPr bwMode="auto">
            <a:xfrm>
              <a:off x="3312" y="2112"/>
              <a:ext cx="0" cy="336"/>
            </a:xfrm>
            <a:prstGeom prst="line">
              <a:avLst/>
            </a:prstGeom>
            <a:noFill/>
            <a:ln w="12700">
              <a:solidFill>
                <a:schemeClr val="tx1"/>
              </a:solidFill>
              <a:round/>
              <a:headEnd/>
              <a:tailEnd type="triangle" w="med" len="med"/>
            </a:ln>
          </p:spPr>
          <p:txBody>
            <a:bodyPr wrap="none"/>
            <a:lstStyle/>
            <a:p>
              <a:endParaRPr lang="en-US"/>
            </a:p>
          </p:txBody>
        </p:sp>
        <p:sp>
          <p:nvSpPr>
            <p:cNvPr id="256014" name="Line 12"/>
            <p:cNvSpPr>
              <a:spLocks noChangeShapeType="1"/>
            </p:cNvSpPr>
            <p:nvPr/>
          </p:nvSpPr>
          <p:spPr bwMode="auto">
            <a:xfrm>
              <a:off x="3312" y="2736"/>
              <a:ext cx="0" cy="144"/>
            </a:xfrm>
            <a:prstGeom prst="line">
              <a:avLst/>
            </a:prstGeom>
            <a:noFill/>
            <a:ln w="12700">
              <a:solidFill>
                <a:schemeClr val="tx1"/>
              </a:solidFill>
              <a:round/>
              <a:headEnd/>
              <a:tailEnd type="triangle" w="med" len="med"/>
            </a:ln>
          </p:spPr>
          <p:txBody>
            <a:bodyPr wrap="none"/>
            <a:lstStyle/>
            <a:p>
              <a:endParaRPr lang="en-US"/>
            </a:p>
          </p:txBody>
        </p:sp>
        <p:sp>
          <p:nvSpPr>
            <p:cNvPr id="256015" name="Line 13"/>
            <p:cNvSpPr>
              <a:spLocks noChangeShapeType="1"/>
            </p:cNvSpPr>
            <p:nvPr/>
          </p:nvSpPr>
          <p:spPr bwMode="auto">
            <a:xfrm>
              <a:off x="3312" y="3120"/>
              <a:ext cx="0" cy="240"/>
            </a:xfrm>
            <a:prstGeom prst="line">
              <a:avLst/>
            </a:prstGeom>
            <a:noFill/>
            <a:ln w="12700">
              <a:solidFill>
                <a:schemeClr val="tx1"/>
              </a:solidFill>
              <a:round/>
              <a:headEnd/>
              <a:tailEnd type="triangle" w="med" len="med"/>
            </a:ln>
          </p:spPr>
          <p:txBody>
            <a:bodyPr wrap="none"/>
            <a:lstStyle/>
            <a:p>
              <a:endParaRPr lang="en-US"/>
            </a:p>
          </p:txBody>
        </p:sp>
        <p:sp>
          <p:nvSpPr>
            <p:cNvPr id="256016" name="Line 14"/>
            <p:cNvSpPr>
              <a:spLocks noChangeShapeType="1"/>
            </p:cNvSpPr>
            <p:nvPr/>
          </p:nvSpPr>
          <p:spPr bwMode="auto">
            <a:xfrm>
              <a:off x="3312" y="2928"/>
              <a:ext cx="0" cy="144"/>
            </a:xfrm>
            <a:prstGeom prst="line">
              <a:avLst/>
            </a:prstGeom>
            <a:noFill/>
            <a:ln w="12700">
              <a:solidFill>
                <a:schemeClr val="tx1"/>
              </a:solidFill>
              <a:prstDash val="dash"/>
              <a:round/>
              <a:headEnd/>
              <a:tailEnd/>
            </a:ln>
          </p:spPr>
          <p:txBody>
            <a:bodyPr wrap="none"/>
            <a:lstStyle/>
            <a:p>
              <a:endParaRPr lang="en-US"/>
            </a:p>
          </p:txBody>
        </p:sp>
        <p:sp>
          <p:nvSpPr>
            <p:cNvPr id="256017" name="Line 15"/>
            <p:cNvSpPr>
              <a:spLocks noChangeShapeType="1"/>
            </p:cNvSpPr>
            <p:nvPr/>
          </p:nvSpPr>
          <p:spPr bwMode="auto">
            <a:xfrm>
              <a:off x="3312" y="3648"/>
              <a:ext cx="0" cy="144"/>
            </a:xfrm>
            <a:prstGeom prst="line">
              <a:avLst/>
            </a:prstGeom>
            <a:noFill/>
            <a:ln w="12700">
              <a:solidFill>
                <a:schemeClr val="tx1"/>
              </a:solidFill>
              <a:round/>
              <a:headEnd/>
              <a:tailEnd/>
            </a:ln>
          </p:spPr>
          <p:txBody>
            <a:bodyPr wrap="none"/>
            <a:lstStyle/>
            <a:p>
              <a:endParaRPr lang="en-US"/>
            </a:p>
          </p:txBody>
        </p:sp>
        <p:sp>
          <p:nvSpPr>
            <p:cNvPr id="256018" name="Line 16"/>
            <p:cNvSpPr>
              <a:spLocks noChangeShapeType="1"/>
            </p:cNvSpPr>
            <p:nvPr/>
          </p:nvSpPr>
          <p:spPr bwMode="auto">
            <a:xfrm flipH="1">
              <a:off x="2976" y="3792"/>
              <a:ext cx="336" cy="0"/>
            </a:xfrm>
            <a:prstGeom prst="line">
              <a:avLst/>
            </a:prstGeom>
            <a:noFill/>
            <a:ln w="12700">
              <a:solidFill>
                <a:schemeClr val="tx1"/>
              </a:solidFill>
              <a:round/>
              <a:headEnd/>
              <a:tailEnd type="triangle" w="med" len="med"/>
            </a:ln>
          </p:spPr>
          <p:txBody>
            <a:bodyPr wrap="none"/>
            <a:lstStyle/>
            <a:p>
              <a:endParaRPr lang="en-US"/>
            </a:p>
          </p:txBody>
        </p:sp>
        <p:sp>
          <p:nvSpPr>
            <p:cNvPr id="256019" name="Line 17"/>
            <p:cNvSpPr>
              <a:spLocks noChangeShapeType="1"/>
            </p:cNvSpPr>
            <p:nvPr/>
          </p:nvSpPr>
          <p:spPr bwMode="auto">
            <a:xfrm flipV="1">
              <a:off x="2544" y="1632"/>
              <a:ext cx="0" cy="480"/>
            </a:xfrm>
            <a:prstGeom prst="line">
              <a:avLst/>
            </a:prstGeom>
            <a:noFill/>
            <a:ln w="12700">
              <a:solidFill>
                <a:schemeClr val="tx1"/>
              </a:solidFill>
              <a:round/>
              <a:headEnd/>
              <a:tailEnd type="triangle" w="med" len="med"/>
            </a:ln>
          </p:spPr>
          <p:txBody>
            <a:bodyPr wrap="none"/>
            <a:lstStyle/>
            <a:p>
              <a:endParaRPr lang="en-US"/>
            </a:p>
          </p:txBody>
        </p:sp>
        <p:sp>
          <p:nvSpPr>
            <p:cNvPr id="256020" name="Line 18"/>
            <p:cNvSpPr>
              <a:spLocks noChangeShapeType="1"/>
            </p:cNvSpPr>
            <p:nvPr/>
          </p:nvSpPr>
          <p:spPr bwMode="auto">
            <a:xfrm flipH="1">
              <a:off x="2544" y="3792"/>
              <a:ext cx="432" cy="0"/>
            </a:xfrm>
            <a:prstGeom prst="line">
              <a:avLst/>
            </a:prstGeom>
            <a:noFill/>
            <a:ln w="12700">
              <a:solidFill>
                <a:schemeClr val="tx1"/>
              </a:solidFill>
              <a:round/>
              <a:headEnd/>
              <a:tailEnd/>
            </a:ln>
          </p:spPr>
          <p:txBody>
            <a:bodyPr wrap="none"/>
            <a:lstStyle/>
            <a:p>
              <a:endParaRPr lang="en-US"/>
            </a:p>
          </p:txBody>
        </p:sp>
        <p:sp>
          <p:nvSpPr>
            <p:cNvPr id="256021" name="Line 19"/>
            <p:cNvSpPr>
              <a:spLocks noChangeShapeType="1"/>
            </p:cNvSpPr>
            <p:nvPr/>
          </p:nvSpPr>
          <p:spPr bwMode="auto">
            <a:xfrm flipV="1">
              <a:off x="2544" y="3360"/>
              <a:ext cx="0" cy="432"/>
            </a:xfrm>
            <a:prstGeom prst="line">
              <a:avLst/>
            </a:prstGeom>
            <a:noFill/>
            <a:ln w="12700">
              <a:solidFill>
                <a:schemeClr val="tx1"/>
              </a:solidFill>
              <a:round/>
              <a:headEnd/>
              <a:tailEnd type="triangle" w="med" len="med"/>
            </a:ln>
          </p:spPr>
          <p:txBody>
            <a:bodyPr wrap="none"/>
            <a:lstStyle/>
            <a:p>
              <a:endParaRPr lang="en-US"/>
            </a:p>
          </p:txBody>
        </p:sp>
        <p:sp>
          <p:nvSpPr>
            <p:cNvPr id="256022" name="Line 20"/>
            <p:cNvSpPr>
              <a:spLocks noChangeShapeType="1"/>
            </p:cNvSpPr>
            <p:nvPr/>
          </p:nvSpPr>
          <p:spPr bwMode="auto">
            <a:xfrm flipV="1">
              <a:off x="2544" y="2928"/>
              <a:ext cx="0" cy="144"/>
            </a:xfrm>
            <a:prstGeom prst="line">
              <a:avLst/>
            </a:prstGeom>
            <a:noFill/>
            <a:ln w="12700">
              <a:solidFill>
                <a:schemeClr val="tx1"/>
              </a:solidFill>
              <a:round/>
              <a:headEnd/>
              <a:tailEnd type="triangle" w="med" len="med"/>
            </a:ln>
          </p:spPr>
          <p:txBody>
            <a:bodyPr wrap="none"/>
            <a:lstStyle/>
            <a:p>
              <a:endParaRPr lang="en-US"/>
            </a:p>
          </p:txBody>
        </p:sp>
        <p:sp>
          <p:nvSpPr>
            <p:cNvPr id="256023" name="Line 21"/>
            <p:cNvSpPr>
              <a:spLocks noChangeShapeType="1"/>
            </p:cNvSpPr>
            <p:nvPr/>
          </p:nvSpPr>
          <p:spPr bwMode="auto">
            <a:xfrm flipV="1">
              <a:off x="2544" y="2400"/>
              <a:ext cx="0" cy="192"/>
            </a:xfrm>
            <a:prstGeom prst="line">
              <a:avLst/>
            </a:prstGeom>
            <a:noFill/>
            <a:ln w="12700">
              <a:solidFill>
                <a:schemeClr val="tx1"/>
              </a:solidFill>
              <a:round/>
              <a:headEnd/>
              <a:tailEnd type="triangle" w="med" len="med"/>
            </a:ln>
          </p:spPr>
          <p:txBody>
            <a:bodyPr wrap="none"/>
            <a:lstStyle/>
            <a:p>
              <a:endParaRPr lang="en-US"/>
            </a:p>
          </p:txBody>
        </p:sp>
        <p:sp>
          <p:nvSpPr>
            <p:cNvPr id="256024" name="Line 22"/>
            <p:cNvSpPr>
              <a:spLocks noChangeShapeType="1"/>
            </p:cNvSpPr>
            <p:nvPr/>
          </p:nvSpPr>
          <p:spPr bwMode="auto">
            <a:xfrm>
              <a:off x="2544" y="2640"/>
              <a:ext cx="0" cy="288"/>
            </a:xfrm>
            <a:prstGeom prst="line">
              <a:avLst/>
            </a:prstGeom>
            <a:noFill/>
            <a:ln w="12700">
              <a:solidFill>
                <a:schemeClr val="tx1"/>
              </a:solidFill>
              <a:prstDash val="sysDot"/>
              <a:round/>
              <a:headEnd/>
              <a:tailEnd/>
            </a:ln>
          </p:spPr>
          <p:txBody>
            <a:bodyPr wrap="none"/>
            <a:lstStyle/>
            <a:p>
              <a:endParaRPr lang="en-US"/>
            </a:p>
          </p:txBody>
        </p:sp>
        <p:sp>
          <p:nvSpPr>
            <p:cNvPr id="256025" name="Line 23"/>
            <p:cNvSpPr>
              <a:spLocks noChangeShapeType="1"/>
            </p:cNvSpPr>
            <p:nvPr/>
          </p:nvSpPr>
          <p:spPr bwMode="auto">
            <a:xfrm flipH="1">
              <a:off x="2976" y="2256"/>
              <a:ext cx="336" cy="0"/>
            </a:xfrm>
            <a:prstGeom prst="line">
              <a:avLst/>
            </a:prstGeom>
            <a:noFill/>
            <a:ln w="12700">
              <a:solidFill>
                <a:schemeClr val="tx1"/>
              </a:solidFill>
              <a:round/>
              <a:headEnd/>
              <a:tailEnd type="triangle" w="med" len="med"/>
            </a:ln>
          </p:spPr>
          <p:txBody>
            <a:bodyPr wrap="none"/>
            <a:lstStyle/>
            <a:p>
              <a:endParaRPr lang="en-US"/>
            </a:p>
          </p:txBody>
        </p:sp>
        <p:sp>
          <p:nvSpPr>
            <p:cNvPr id="256026" name="Line 24"/>
            <p:cNvSpPr>
              <a:spLocks noChangeShapeType="1"/>
            </p:cNvSpPr>
            <p:nvPr/>
          </p:nvSpPr>
          <p:spPr bwMode="auto">
            <a:xfrm flipH="1">
              <a:off x="2688" y="2256"/>
              <a:ext cx="288" cy="0"/>
            </a:xfrm>
            <a:prstGeom prst="line">
              <a:avLst/>
            </a:prstGeom>
            <a:noFill/>
            <a:ln w="12700">
              <a:solidFill>
                <a:schemeClr val="tx1"/>
              </a:solidFill>
              <a:round/>
              <a:headEnd/>
              <a:tailEnd/>
            </a:ln>
          </p:spPr>
          <p:txBody>
            <a:bodyPr wrap="none"/>
            <a:lstStyle/>
            <a:p>
              <a:endParaRPr lang="en-US"/>
            </a:p>
          </p:txBody>
        </p:sp>
        <p:sp>
          <p:nvSpPr>
            <p:cNvPr id="256027" name="Rectangle 25"/>
            <p:cNvSpPr>
              <a:spLocks noChangeArrowheads="1"/>
            </p:cNvSpPr>
            <p:nvPr/>
          </p:nvSpPr>
          <p:spPr bwMode="auto">
            <a:xfrm>
              <a:off x="3168" y="1824"/>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6028" name="Rectangle 26"/>
            <p:cNvSpPr>
              <a:spLocks noChangeArrowheads="1"/>
            </p:cNvSpPr>
            <p:nvPr/>
          </p:nvSpPr>
          <p:spPr bwMode="auto">
            <a:xfrm>
              <a:off x="3168" y="3360"/>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6029" name="Rectangle 27"/>
            <p:cNvSpPr>
              <a:spLocks noChangeArrowheads="1"/>
            </p:cNvSpPr>
            <p:nvPr/>
          </p:nvSpPr>
          <p:spPr bwMode="auto">
            <a:xfrm>
              <a:off x="3168" y="2448"/>
              <a:ext cx="288" cy="288"/>
            </a:xfrm>
            <a:prstGeom prst="rect">
              <a:avLst/>
            </a:prstGeom>
            <a:solidFill>
              <a:schemeClr val="bg1"/>
            </a:solidFill>
            <a:ln w="12700">
              <a:solidFill>
                <a:schemeClr val="tx1"/>
              </a:solidFill>
              <a:miter lim="800000"/>
              <a:headEnd/>
              <a:tailEnd/>
            </a:ln>
          </p:spPr>
          <p:txBody>
            <a:bodyPr wrap="none" anchor="ctr"/>
            <a:lstStyle/>
            <a:p>
              <a:pPr algn="ctr" eaLnBrk="1" hangingPunct="1"/>
              <a:r>
                <a:rPr lang="en-US" altLang="en-US">
                  <a:latin typeface="Comic Sans MS" pitchFamily="66" charset="0"/>
                  <a:cs typeface="Angsana New" pitchFamily="18" charset="-34"/>
                </a:rPr>
                <a:t>z</a:t>
              </a:r>
              <a:r>
                <a:rPr lang="en-US" altLang="en-US" baseline="30000">
                  <a:latin typeface="Comic Sans MS" pitchFamily="66" charset="0"/>
                  <a:cs typeface="Angsana New" pitchFamily="18" charset="-34"/>
                </a:rPr>
                <a:t>-1</a:t>
              </a:r>
            </a:p>
          </p:txBody>
        </p:sp>
        <p:sp>
          <p:nvSpPr>
            <p:cNvPr id="256030" name="Line 28"/>
            <p:cNvSpPr>
              <a:spLocks noChangeShapeType="1"/>
            </p:cNvSpPr>
            <p:nvPr/>
          </p:nvSpPr>
          <p:spPr bwMode="auto">
            <a:xfrm flipH="1">
              <a:off x="2976" y="3216"/>
              <a:ext cx="336" cy="0"/>
            </a:xfrm>
            <a:prstGeom prst="line">
              <a:avLst/>
            </a:prstGeom>
            <a:noFill/>
            <a:ln w="12700">
              <a:solidFill>
                <a:schemeClr val="tx1"/>
              </a:solidFill>
              <a:round/>
              <a:headEnd/>
              <a:tailEnd type="triangle" w="med" len="med"/>
            </a:ln>
          </p:spPr>
          <p:txBody>
            <a:bodyPr wrap="none"/>
            <a:lstStyle/>
            <a:p>
              <a:endParaRPr lang="en-US"/>
            </a:p>
          </p:txBody>
        </p:sp>
        <p:sp>
          <p:nvSpPr>
            <p:cNvPr id="256031" name="Line 29"/>
            <p:cNvSpPr>
              <a:spLocks noChangeShapeType="1"/>
            </p:cNvSpPr>
            <p:nvPr/>
          </p:nvSpPr>
          <p:spPr bwMode="auto">
            <a:xfrm flipH="1">
              <a:off x="2688" y="3216"/>
              <a:ext cx="288" cy="0"/>
            </a:xfrm>
            <a:prstGeom prst="line">
              <a:avLst/>
            </a:prstGeom>
            <a:noFill/>
            <a:ln w="12700">
              <a:solidFill>
                <a:schemeClr val="tx1"/>
              </a:solidFill>
              <a:round/>
              <a:headEnd/>
              <a:tailEnd/>
            </a:ln>
          </p:spPr>
          <p:txBody>
            <a:bodyPr wrap="none"/>
            <a:lstStyle/>
            <a:p>
              <a:endParaRPr lang="en-US"/>
            </a:p>
          </p:txBody>
        </p:sp>
        <p:sp>
          <p:nvSpPr>
            <p:cNvPr id="256032" name="Oval 30"/>
            <p:cNvSpPr>
              <a:spLocks noChangeArrowheads="1"/>
            </p:cNvSpPr>
            <p:nvPr/>
          </p:nvSpPr>
          <p:spPr bwMode="auto">
            <a:xfrm>
              <a:off x="2400" y="1344"/>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33" name="Oval 31"/>
            <p:cNvSpPr>
              <a:spLocks noChangeArrowheads="1"/>
            </p:cNvSpPr>
            <p:nvPr/>
          </p:nvSpPr>
          <p:spPr bwMode="auto">
            <a:xfrm>
              <a:off x="2400" y="2112"/>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34" name="Oval 32"/>
            <p:cNvSpPr>
              <a:spLocks noChangeArrowheads="1"/>
            </p:cNvSpPr>
            <p:nvPr/>
          </p:nvSpPr>
          <p:spPr bwMode="auto">
            <a:xfrm>
              <a:off x="2400" y="3072"/>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35" name="Text Box 33"/>
            <p:cNvSpPr txBox="1">
              <a:spLocks noChangeArrowheads="1"/>
            </p:cNvSpPr>
            <p:nvPr/>
          </p:nvSpPr>
          <p:spPr bwMode="auto">
            <a:xfrm>
              <a:off x="2832" y="2016"/>
              <a:ext cx="233"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1</a:t>
              </a:r>
            </a:p>
          </p:txBody>
        </p:sp>
        <p:sp>
          <p:nvSpPr>
            <p:cNvPr id="256036" name="Text Box 34"/>
            <p:cNvSpPr txBox="1">
              <a:spLocks noChangeArrowheads="1"/>
            </p:cNvSpPr>
            <p:nvPr/>
          </p:nvSpPr>
          <p:spPr bwMode="auto">
            <a:xfrm>
              <a:off x="2832" y="2976"/>
              <a:ext cx="35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N-1</a:t>
              </a:r>
            </a:p>
          </p:txBody>
        </p:sp>
        <p:sp>
          <p:nvSpPr>
            <p:cNvPr id="256037" name="Text Box 35"/>
            <p:cNvSpPr txBox="1">
              <a:spLocks noChangeArrowheads="1"/>
            </p:cNvSpPr>
            <p:nvPr/>
          </p:nvSpPr>
          <p:spPr bwMode="auto">
            <a:xfrm>
              <a:off x="2832" y="3552"/>
              <a:ext cx="267"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a</a:t>
              </a:r>
              <a:r>
                <a:rPr lang="en-US" altLang="en-US" baseline="-25000">
                  <a:latin typeface="Comic Sans MS" pitchFamily="66" charset="0"/>
                  <a:cs typeface="Angsana New" pitchFamily="18" charset="-34"/>
                </a:rPr>
                <a:t>N</a:t>
              </a:r>
            </a:p>
          </p:txBody>
        </p:sp>
        <p:sp>
          <p:nvSpPr>
            <p:cNvPr id="256038" name="Line 36"/>
            <p:cNvSpPr>
              <a:spLocks noChangeShapeType="1"/>
            </p:cNvSpPr>
            <p:nvPr/>
          </p:nvSpPr>
          <p:spPr bwMode="auto">
            <a:xfrm>
              <a:off x="1872" y="1488"/>
              <a:ext cx="528" cy="0"/>
            </a:xfrm>
            <a:prstGeom prst="line">
              <a:avLst/>
            </a:prstGeom>
            <a:noFill/>
            <a:ln w="12700">
              <a:solidFill>
                <a:schemeClr val="tx1"/>
              </a:solidFill>
              <a:round/>
              <a:headEnd/>
              <a:tailEnd type="triangle" w="med" len="med"/>
            </a:ln>
          </p:spPr>
          <p:txBody>
            <a:bodyPr wrap="none"/>
            <a:lstStyle/>
            <a:p>
              <a:endParaRPr lang="en-US"/>
            </a:p>
          </p:txBody>
        </p:sp>
        <p:sp>
          <p:nvSpPr>
            <p:cNvPr id="256039" name="Oval 37"/>
            <p:cNvSpPr>
              <a:spLocks noChangeArrowheads="1"/>
            </p:cNvSpPr>
            <p:nvPr/>
          </p:nvSpPr>
          <p:spPr bwMode="auto">
            <a:xfrm>
              <a:off x="3888" y="1344"/>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40" name="Line 38"/>
            <p:cNvSpPr>
              <a:spLocks noChangeShapeType="1"/>
            </p:cNvSpPr>
            <p:nvPr/>
          </p:nvSpPr>
          <p:spPr bwMode="auto">
            <a:xfrm>
              <a:off x="4176" y="1488"/>
              <a:ext cx="624" cy="0"/>
            </a:xfrm>
            <a:prstGeom prst="line">
              <a:avLst/>
            </a:prstGeom>
            <a:noFill/>
            <a:ln w="12700">
              <a:solidFill>
                <a:schemeClr val="tx1"/>
              </a:solidFill>
              <a:round/>
              <a:headEnd/>
              <a:tailEnd type="triangle" w="med" len="med"/>
            </a:ln>
          </p:spPr>
          <p:txBody>
            <a:bodyPr wrap="none"/>
            <a:lstStyle/>
            <a:p>
              <a:endParaRPr lang="en-US"/>
            </a:p>
          </p:txBody>
        </p:sp>
        <p:sp>
          <p:nvSpPr>
            <p:cNvPr id="256041" name="Line 39"/>
            <p:cNvSpPr>
              <a:spLocks noChangeShapeType="1"/>
            </p:cNvSpPr>
            <p:nvPr/>
          </p:nvSpPr>
          <p:spPr bwMode="auto">
            <a:xfrm>
              <a:off x="3312" y="3168"/>
              <a:ext cx="0" cy="192"/>
            </a:xfrm>
            <a:prstGeom prst="line">
              <a:avLst/>
            </a:prstGeom>
            <a:noFill/>
            <a:ln w="12700">
              <a:solidFill>
                <a:schemeClr val="tx1"/>
              </a:solidFill>
              <a:round/>
              <a:headEnd/>
              <a:tailEnd type="triangle" w="med" len="med"/>
            </a:ln>
          </p:spPr>
          <p:txBody>
            <a:bodyPr wrap="none"/>
            <a:lstStyle/>
            <a:p>
              <a:endParaRPr lang="en-US"/>
            </a:p>
          </p:txBody>
        </p:sp>
        <p:sp>
          <p:nvSpPr>
            <p:cNvPr id="256042" name="Line 40"/>
            <p:cNvSpPr>
              <a:spLocks noChangeShapeType="1"/>
            </p:cNvSpPr>
            <p:nvPr/>
          </p:nvSpPr>
          <p:spPr bwMode="auto">
            <a:xfrm>
              <a:off x="3312" y="2976"/>
              <a:ext cx="0" cy="144"/>
            </a:xfrm>
            <a:prstGeom prst="line">
              <a:avLst/>
            </a:prstGeom>
            <a:noFill/>
            <a:ln w="12700">
              <a:solidFill>
                <a:schemeClr val="tx1"/>
              </a:solidFill>
              <a:prstDash val="dash"/>
              <a:round/>
              <a:headEnd/>
              <a:tailEnd/>
            </a:ln>
          </p:spPr>
          <p:txBody>
            <a:bodyPr wrap="none"/>
            <a:lstStyle/>
            <a:p>
              <a:endParaRPr lang="en-US"/>
            </a:p>
          </p:txBody>
        </p:sp>
        <p:sp>
          <p:nvSpPr>
            <p:cNvPr id="256043" name="Line 41"/>
            <p:cNvSpPr>
              <a:spLocks noChangeShapeType="1"/>
            </p:cNvSpPr>
            <p:nvPr/>
          </p:nvSpPr>
          <p:spPr bwMode="auto">
            <a:xfrm>
              <a:off x="3312" y="3648"/>
              <a:ext cx="0" cy="144"/>
            </a:xfrm>
            <a:prstGeom prst="line">
              <a:avLst/>
            </a:prstGeom>
            <a:noFill/>
            <a:ln w="12700">
              <a:solidFill>
                <a:schemeClr val="tx1"/>
              </a:solidFill>
              <a:round/>
              <a:headEnd/>
              <a:tailEnd/>
            </a:ln>
          </p:spPr>
          <p:txBody>
            <a:bodyPr wrap="none"/>
            <a:lstStyle/>
            <a:p>
              <a:endParaRPr lang="en-US"/>
            </a:p>
          </p:txBody>
        </p:sp>
        <p:sp>
          <p:nvSpPr>
            <p:cNvPr id="256044" name="Line 42"/>
            <p:cNvSpPr>
              <a:spLocks noChangeShapeType="1"/>
            </p:cNvSpPr>
            <p:nvPr/>
          </p:nvSpPr>
          <p:spPr bwMode="auto">
            <a:xfrm>
              <a:off x="3312" y="3792"/>
              <a:ext cx="336" cy="0"/>
            </a:xfrm>
            <a:prstGeom prst="line">
              <a:avLst/>
            </a:prstGeom>
            <a:noFill/>
            <a:ln w="12700">
              <a:solidFill>
                <a:schemeClr val="tx1"/>
              </a:solidFill>
              <a:round/>
              <a:headEnd/>
              <a:tailEnd type="triangle" w="med" len="med"/>
            </a:ln>
          </p:spPr>
          <p:txBody>
            <a:bodyPr wrap="none"/>
            <a:lstStyle/>
            <a:p>
              <a:endParaRPr lang="en-US"/>
            </a:p>
          </p:txBody>
        </p:sp>
        <p:sp>
          <p:nvSpPr>
            <p:cNvPr id="256045" name="Oval 43"/>
            <p:cNvSpPr>
              <a:spLocks noChangeArrowheads="1"/>
            </p:cNvSpPr>
            <p:nvPr/>
          </p:nvSpPr>
          <p:spPr bwMode="auto">
            <a:xfrm>
              <a:off x="3888" y="2112"/>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6046" name="Oval 44"/>
            <p:cNvSpPr>
              <a:spLocks noChangeArrowheads="1"/>
            </p:cNvSpPr>
            <p:nvPr/>
          </p:nvSpPr>
          <p:spPr bwMode="auto">
            <a:xfrm>
              <a:off x="3888" y="3072"/>
              <a:ext cx="288" cy="288"/>
            </a:xfrm>
            <a:prstGeom prst="ellipse">
              <a:avLst/>
            </a:prstGeom>
            <a:solidFill>
              <a:schemeClr val="accent1"/>
            </a:solidFill>
            <a:ln w="12700">
              <a:solidFill>
                <a:schemeClr val="tx1"/>
              </a:solidFill>
              <a:round/>
              <a:headEnd/>
              <a:tailEnd/>
            </a:ln>
          </p:spPr>
          <p:txBody>
            <a:bodyPr wrap="none" anchor="ctr"/>
            <a:lstStyle/>
            <a:p>
              <a:pPr eaLnBrk="1" hangingPunct="1"/>
              <a:endParaRPr lang="en-US" altLang="en-US">
                <a:latin typeface="Times New Roman" pitchFamily="18" charset="0"/>
              </a:endParaRPr>
            </a:p>
          </p:txBody>
        </p:sp>
        <p:sp>
          <p:nvSpPr>
            <p:cNvPr id="256047" name="Line 45"/>
            <p:cNvSpPr>
              <a:spLocks noChangeShapeType="1"/>
            </p:cNvSpPr>
            <p:nvPr/>
          </p:nvSpPr>
          <p:spPr bwMode="auto">
            <a:xfrm flipV="1">
              <a:off x="4032" y="1632"/>
              <a:ext cx="0" cy="480"/>
            </a:xfrm>
            <a:prstGeom prst="line">
              <a:avLst/>
            </a:prstGeom>
            <a:noFill/>
            <a:ln w="12700">
              <a:solidFill>
                <a:schemeClr val="tx1"/>
              </a:solidFill>
              <a:round/>
              <a:headEnd/>
              <a:tailEnd type="triangle" w="med" len="med"/>
            </a:ln>
          </p:spPr>
          <p:txBody>
            <a:bodyPr wrap="none"/>
            <a:lstStyle/>
            <a:p>
              <a:endParaRPr lang="en-US"/>
            </a:p>
          </p:txBody>
        </p:sp>
        <p:sp>
          <p:nvSpPr>
            <p:cNvPr id="256048" name="Line 46"/>
            <p:cNvSpPr>
              <a:spLocks noChangeShapeType="1"/>
            </p:cNvSpPr>
            <p:nvPr/>
          </p:nvSpPr>
          <p:spPr bwMode="auto">
            <a:xfrm>
              <a:off x="3648" y="3792"/>
              <a:ext cx="384" cy="0"/>
            </a:xfrm>
            <a:prstGeom prst="line">
              <a:avLst/>
            </a:prstGeom>
            <a:noFill/>
            <a:ln w="12700">
              <a:solidFill>
                <a:schemeClr val="tx1"/>
              </a:solidFill>
              <a:round/>
              <a:headEnd/>
              <a:tailEnd/>
            </a:ln>
          </p:spPr>
          <p:txBody>
            <a:bodyPr wrap="none"/>
            <a:lstStyle/>
            <a:p>
              <a:endParaRPr lang="en-US"/>
            </a:p>
          </p:txBody>
        </p:sp>
        <p:sp>
          <p:nvSpPr>
            <p:cNvPr id="256049" name="Line 47"/>
            <p:cNvSpPr>
              <a:spLocks noChangeShapeType="1"/>
            </p:cNvSpPr>
            <p:nvPr/>
          </p:nvSpPr>
          <p:spPr bwMode="auto">
            <a:xfrm flipV="1">
              <a:off x="4032" y="3360"/>
              <a:ext cx="0" cy="432"/>
            </a:xfrm>
            <a:prstGeom prst="line">
              <a:avLst/>
            </a:prstGeom>
            <a:noFill/>
            <a:ln w="12700">
              <a:solidFill>
                <a:schemeClr val="tx1"/>
              </a:solidFill>
              <a:round/>
              <a:headEnd/>
              <a:tailEnd type="triangle" w="med" len="med"/>
            </a:ln>
          </p:spPr>
          <p:txBody>
            <a:bodyPr wrap="none"/>
            <a:lstStyle/>
            <a:p>
              <a:endParaRPr lang="en-US"/>
            </a:p>
          </p:txBody>
        </p:sp>
        <p:sp>
          <p:nvSpPr>
            <p:cNvPr id="256050" name="Line 48"/>
            <p:cNvSpPr>
              <a:spLocks noChangeShapeType="1"/>
            </p:cNvSpPr>
            <p:nvPr/>
          </p:nvSpPr>
          <p:spPr bwMode="auto">
            <a:xfrm flipV="1">
              <a:off x="4032" y="2928"/>
              <a:ext cx="0" cy="144"/>
            </a:xfrm>
            <a:prstGeom prst="line">
              <a:avLst/>
            </a:prstGeom>
            <a:noFill/>
            <a:ln w="12700">
              <a:solidFill>
                <a:schemeClr val="tx1"/>
              </a:solidFill>
              <a:round/>
              <a:headEnd/>
              <a:tailEnd type="triangle" w="med" len="med"/>
            </a:ln>
          </p:spPr>
          <p:txBody>
            <a:bodyPr wrap="none"/>
            <a:lstStyle/>
            <a:p>
              <a:endParaRPr lang="en-US"/>
            </a:p>
          </p:txBody>
        </p:sp>
        <p:sp>
          <p:nvSpPr>
            <p:cNvPr id="256051" name="Line 49"/>
            <p:cNvSpPr>
              <a:spLocks noChangeShapeType="1"/>
            </p:cNvSpPr>
            <p:nvPr/>
          </p:nvSpPr>
          <p:spPr bwMode="auto">
            <a:xfrm flipV="1">
              <a:off x="4032" y="2400"/>
              <a:ext cx="0" cy="240"/>
            </a:xfrm>
            <a:prstGeom prst="line">
              <a:avLst/>
            </a:prstGeom>
            <a:noFill/>
            <a:ln w="12700">
              <a:solidFill>
                <a:schemeClr val="tx1"/>
              </a:solidFill>
              <a:round/>
              <a:headEnd/>
              <a:tailEnd type="triangle" w="med" len="med"/>
            </a:ln>
          </p:spPr>
          <p:txBody>
            <a:bodyPr wrap="none"/>
            <a:lstStyle/>
            <a:p>
              <a:endParaRPr lang="en-US"/>
            </a:p>
          </p:txBody>
        </p:sp>
        <p:sp>
          <p:nvSpPr>
            <p:cNvPr id="256052" name="Line 50"/>
            <p:cNvSpPr>
              <a:spLocks noChangeShapeType="1"/>
            </p:cNvSpPr>
            <p:nvPr/>
          </p:nvSpPr>
          <p:spPr bwMode="auto">
            <a:xfrm>
              <a:off x="4032" y="2640"/>
              <a:ext cx="0" cy="288"/>
            </a:xfrm>
            <a:prstGeom prst="line">
              <a:avLst/>
            </a:prstGeom>
            <a:noFill/>
            <a:ln w="12700">
              <a:solidFill>
                <a:schemeClr val="tx1"/>
              </a:solidFill>
              <a:prstDash val="sysDot"/>
              <a:round/>
              <a:headEnd/>
              <a:tailEnd/>
            </a:ln>
          </p:spPr>
          <p:txBody>
            <a:bodyPr wrap="none"/>
            <a:lstStyle/>
            <a:p>
              <a:endParaRPr lang="en-US"/>
            </a:p>
          </p:txBody>
        </p:sp>
        <p:sp>
          <p:nvSpPr>
            <p:cNvPr id="256053" name="Line 51"/>
            <p:cNvSpPr>
              <a:spLocks noChangeShapeType="1"/>
            </p:cNvSpPr>
            <p:nvPr/>
          </p:nvSpPr>
          <p:spPr bwMode="auto">
            <a:xfrm>
              <a:off x="3312" y="2256"/>
              <a:ext cx="336" cy="0"/>
            </a:xfrm>
            <a:prstGeom prst="line">
              <a:avLst/>
            </a:prstGeom>
            <a:noFill/>
            <a:ln w="12700">
              <a:solidFill>
                <a:schemeClr val="tx1"/>
              </a:solidFill>
              <a:round/>
              <a:headEnd/>
              <a:tailEnd type="triangle" w="med" len="med"/>
            </a:ln>
          </p:spPr>
          <p:txBody>
            <a:bodyPr wrap="none"/>
            <a:lstStyle/>
            <a:p>
              <a:endParaRPr lang="en-US"/>
            </a:p>
          </p:txBody>
        </p:sp>
        <p:sp>
          <p:nvSpPr>
            <p:cNvPr id="256054" name="Line 52"/>
            <p:cNvSpPr>
              <a:spLocks noChangeShapeType="1"/>
            </p:cNvSpPr>
            <p:nvPr/>
          </p:nvSpPr>
          <p:spPr bwMode="auto">
            <a:xfrm>
              <a:off x="3648" y="2256"/>
              <a:ext cx="240" cy="0"/>
            </a:xfrm>
            <a:prstGeom prst="line">
              <a:avLst/>
            </a:prstGeom>
            <a:noFill/>
            <a:ln w="12700">
              <a:solidFill>
                <a:schemeClr val="tx1"/>
              </a:solidFill>
              <a:round/>
              <a:headEnd/>
              <a:tailEnd/>
            </a:ln>
          </p:spPr>
          <p:txBody>
            <a:bodyPr wrap="none"/>
            <a:lstStyle/>
            <a:p>
              <a:endParaRPr lang="en-US"/>
            </a:p>
          </p:txBody>
        </p:sp>
        <p:sp>
          <p:nvSpPr>
            <p:cNvPr id="256055" name="Line 53"/>
            <p:cNvSpPr>
              <a:spLocks noChangeShapeType="1"/>
            </p:cNvSpPr>
            <p:nvPr/>
          </p:nvSpPr>
          <p:spPr bwMode="auto">
            <a:xfrm>
              <a:off x="3312" y="3216"/>
              <a:ext cx="336" cy="0"/>
            </a:xfrm>
            <a:prstGeom prst="line">
              <a:avLst/>
            </a:prstGeom>
            <a:noFill/>
            <a:ln w="12700">
              <a:solidFill>
                <a:schemeClr val="tx1"/>
              </a:solidFill>
              <a:round/>
              <a:headEnd/>
              <a:tailEnd type="triangle" w="med" len="med"/>
            </a:ln>
          </p:spPr>
          <p:txBody>
            <a:bodyPr wrap="none"/>
            <a:lstStyle/>
            <a:p>
              <a:endParaRPr lang="en-US"/>
            </a:p>
          </p:txBody>
        </p:sp>
        <p:sp>
          <p:nvSpPr>
            <p:cNvPr id="256056" name="Line 54"/>
            <p:cNvSpPr>
              <a:spLocks noChangeShapeType="1"/>
            </p:cNvSpPr>
            <p:nvPr/>
          </p:nvSpPr>
          <p:spPr bwMode="auto">
            <a:xfrm>
              <a:off x="3648" y="3216"/>
              <a:ext cx="240" cy="0"/>
            </a:xfrm>
            <a:prstGeom prst="line">
              <a:avLst/>
            </a:prstGeom>
            <a:noFill/>
            <a:ln w="12700">
              <a:solidFill>
                <a:schemeClr val="tx1"/>
              </a:solidFill>
              <a:round/>
              <a:headEnd/>
              <a:tailEnd/>
            </a:ln>
          </p:spPr>
          <p:txBody>
            <a:bodyPr wrap="none"/>
            <a:lstStyle/>
            <a:p>
              <a:endParaRPr lang="en-US"/>
            </a:p>
          </p:txBody>
        </p:sp>
        <p:sp>
          <p:nvSpPr>
            <p:cNvPr id="256057" name="Oval 55"/>
            <p:cNvSpPr>
              <a:spLocks noChangeArrowheads="1"/>
            </p:cNvSpPr>
            <p:nvPr/>
          </p:nvSpPr>
          <p:spPr bwMode="auto">
            <a:xfrm>
              <a:off x="3888" y="3072"/>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58" name="Oval 56"/>
            <p:cNvSpPr>
              <a:spLocks noChangeArrowheads="1"/>
            </p:cNvSpPr>
            <p:nvPr/>
          </p:nvSpPr>
          <p:spPr bwMode="auto">
            <a:xfrm>
              <a:off x="3888" y="2112"/>
              <a:ext cx="288" cy="288"/>
            </a:xfrm>
            <a:prstGeom prst="ellipse">
              <a:avLst/>
            </a:prstGeom>
            <a:solidFill>
              <a:schemeClr val="bg1"/>
            </a:solidFill>
            <a:ln w="12700">
              <a:solidFill>
                <a:schemeClr val="tx1"/>
              </a:solidFill>
              <a:round/>
              <a:headEnd/>
              <a:tailEnd/>
            </a:ln>
          </p:spPr>
          <p:txBody>
            <a:bodyPr wrap="none" anchor="ctr"/>
            <a:lstStyle/>
            <a:p>
              <a:pPr algn="ctr" eaLnBrk="1" hangingPunct="1"/>
              <a:r>
                <a:rPr lang="en-US" altLang="en-US" sz="3600">
                  <a:latin typeface="Comic Sans MS" pitchFamily="66" charset="0"/>
                  <a:cs typeface="Angsana New" pitchFamily="18" charset="-34"/>
                </a:rPr>
                <a:t>+</a:t>
              </a:r>
            </a:p>
          </p:txBody>
        </p:sp>
        <p:sp>
          <p:nvSpPr>
            <p:cNvPr id="256059" name="Text Box 57"/>
            <p:cNvSpPr txBox="1">
              <a:spLocks noChangeArrowheads="1"/>
            </p:cNvSpPr>
            <p:nvPr/>
          </p:nvSpPr>
          <p:spPr bwMode="auto">
            <a:xfrm>
              <a:off x="4608" y="1248"/>
              <a:ext cx="37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y[n]</a:t>
              </a:r>
            </a:p>
          </p:txBody>
        </p:sp>
        <p:sp>
          <p:nvSpPr>
            <p:cNvPr id="256060" name="Text Box 58"/>
            <p:cNvSpPr txBox="1">
              <a:spLocks noChangeArrowheads="1"/>
            </p:cNvSpPr>
            <p:nvPr/>
          </p:nvSpPr>
          <p:spPr bwMode="auto">
            <a:xfrm>
              <a:off x="3494" y="1226"/>
              <a:ext cx="260"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0</a:t>
              </a:r>
            </a:p>
          </p:txBody>
        </p:sp>
        <p:sp>
          <p:nvSpPr>
            <p:cNvPr id="256061" name="Text Box 59"/>
            <p:cNvSpPr txBox="1">
              <a:spLocks noChangeArrowheads="1"/>
            </p:cNvSpPr>
            <p:nvPr/>
          </p:nvSpPr>
          <p:spPr bwMode="auto">
            <a:xfrm>
              <a:off x="3552" y="2016"/>
              <a:ext cx="244"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1</a:t>
              </a:r>
            </a:p>
          </p:txBody>
        </p:sp>
        <p:sp>
          <p:nvSpPr>
            <p:cNvPr id="256062" name="Text Box 60"/>
            <p:cNvSpPr txBox="1">
              <a:spLocks noChangeArrowheads="1"/>
            </p:cNvSpPr>
            <p:nvPr/>
          </p:nvSpPr>
          <p:spPr bwMode="auto">
            <a:xfrm>
              <a:off x="3504" y="2976"/>
              <a:ext cx="361"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N-1</a:t>
              </a:r>
            </a:p>
          </p:txBody>
        </p:sp>
        <p:sp>
          <p:nvSpPr>
            <p:cNvPr id="256063" name="Text Box 61"/>
            <p:cNvSpPr txBox="1">
              <a:spLocks noChangeArrowheads="1"/>
            </p:cNvSpPr>
            <p:nvPr/>
          </p:nvSpPr>
          <p:spPr bwMode="auto">
            <a:xfrm>
              <a:off x="3504" y="3552"/>
              <a:ext cx="278"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b</a:t>
              </a:r>
              <a:r>
                <a:rPr lang="en-US" altLang="en-US" baseline="-25000">
                  <a:latin typeface="Comic Sans MS" pitchFamily="66" charset="0"/>
                  <a:cs typeface="Angsana New" pitchFamily="18" charset="-34"/>
                </a:rPr>
                <a:t>N</a:t>
              </a:r>
            </a:p>
          </p:txBody>
        </p:sp>
        <p:sp>
          <p:nvSpPr>
            <p:cNvPr id="256064" name="Line 62"/>
            <p:cNvSpPr>
              <a:spLocks noChangeShapeType="1"/>
            </p:cNvSpPr>
            <p:nvPr/>
          </p:nvSpPr>
          <p:spPr bwMode="auto">
            <a:xfrm>
              <a:off x="2688" y="1488"/>
              <a:ext cx="1200" cy="0"/>
            </a:xfrm>
            <a:prstGeom prst="line">
              <a:avLst/>
            </a:prstGeom>
            <a:noFill/>
            <a:ln w="12700">
              <a:solidFill>
                <a:schemeClr val="tx1"/>
              </a:solidFill>
              <a:round/>
              <a:headEnd/>
              <a:tailEnd type="triangle" w="med" len="med"/>
            </a:ln>
          </p:spPr>
          <p:txBody>
            <a:bodyPr wrap="none"/>
            <a:lstStyle/>
            <a:p>
              <a:endParaRPr lang="en-US"/>
            </a:p>
          </p:txBody>
        </p:sp>
        <p:sp>
          <p:nvSpPr>
            <p:cNvPr id="256065" name="Line 63"/>
            <p:cNvSpPr>
              <a:spLocks noChangeShapeType="1"/>
            </p:cNvSpPr>
            <p:nvPr/>
          </p:nvSpPr>
          <p:spPr bwMode="auto">
            <a:xfrm>
              <a:off x="3312" y="1488"/>
              <a:ext cx="336" cy="0"/>
            </a:xfrm>
            <a:prstGeom prst="line">
              <a:avLst/>
            </a:prstGeom>
            <a:noFill/>
            <a:ln w="12700">
              <a:solidFill>
                <a:schemeClr val="tx1"/>
              </a:solidFill>
              <a:round/>
              <a:headEnd/>
              <a:tailEnd type="triangle" w="med" len="med"/>
            </a:ln>
          </p:spPr>
          <p:txBody>
            <a:bodyPr wrap="none"/>
            <a:lstStyle/>
            <a:p>
              <a:endParaRPr lang="en-US"/>
            </a:p>
          </p:txBody>
        </p:sp>
        <p:sp>
          <p:nvSpPr>
            <p:cNvPr id="256066" name="Line 64"/>
            <p:cNvSpPr>
              <a:spLocks noChangeShapeType="1"/>
            </p:cNvSpPr>
            <p:nvPr/>
          </p:nvSpPr>
          <p:spPr bwMode="auto">
            <a:xfrm>
              <a:off x="2688" y="1488"/>
              <a:ext cx="336" cy="0"/>
            </a:xfrm>
            <a:prstGeom prst="line">
              <a:avLst/>
            </a:prstGeom>
            <a:noFill/>
            <a:ln w="12700">
              <a:solidFill>
                <a:schemeClr val="tx1"/>
              </a:solidFill>
              <a:round/>
              <a:headEnd/>
              <a:tailEnd type="triangle" w="med" len="med"/>
            </a:ln>
          </p:spPr>
          <p:txBody>
            <a:bodyPr wrap="none"/>
            <a:lstStyle/>
            <a:p>
              <a:endParaRPr lang="en-US"/>
            </a:p>
          </p:txBody>
        </p:sp>
        <p:sp>
          <p:nvSpPr>
            <p:cNvPr id="256067" name="Text Box 65"/>
            <p:cNvSpPr txBox="1">
              <a:spLocks noChangeArrowheads="1"/>
            </p:cNvSpPr>
            <p:nvPr/>
          </p:nvSpPr>
          <p:spPr bwMode="auto">
            <a:xfrm>
              <a:off x="3072" y="1248"/>
              <a:ext cx="398" cy="231"/>
            </a:xfrm>
            <a:prstGeom prst="rect">
              <a:avLst/>
            </a:prstGeom>
            <a:noFill/>
            <a:ln w="12700">
              <a:noFill/>
              <a:miter lim="800000"/>
              <a:headEnd/>
              <a:tailEnd/>
            </a:ln>
          </p:spPr>
          <p:txBody>
            <a:bodyPr wrap="none">
              <a:spAutoFit/>
            </a:bodyPr>
            <a:lstStyle/>
            <a:p>
              <a:pPr eaLnBrk="1" hangingPunct="1"/>
              <a:r>
                <a:rPr lang="en-US" altLang="en-US">
                  <a:latin typeface="Comic Sans MS" pitchFamily="66" charset="0"/>
                  <a:cs typeface="Angsana New" pitchFamily="18" charset="-34"/>
                </a:rPr>
                <a:t>w[n]</a:t>
              </a:r>
            </a:p>
          </p:txBody>
        </p:sp>
      </p:grpSp>
      <p:sp>
        <p:nvSpPr>
          <p:cNvPr id="256004" name="Slide Number Placeholder 68"/>
          <p:cNvSpPr>
            <a:spLocks noGrp="1"/>
          </p:cNvSpPr>
          <p:nvPr>
            <p:ph type="sldNum" sz="quarter" idx="12"/>
          </p:nvPr>
        </p:nvSpPr>
        <p:spPr>
          <a:noFill/>
        </p:spPr>
        <p:txBody>
          <a:bodyPr/>
          <a:lstStyle/>
          <a:p>
            <a:fld id="{832DD1F3-5E91-4B5E-83A2-BB45618F3335}" type="slidenum">
              <a:rPr lang="en-US" altLang="en-US" smtClean="0"/>
              <a:pPr/>
              <a:t>8</a:t>
            </a:fld>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lIns="90488" tIns="44450" rIns="90488" bIns="44450"/>
          <a:lstStyle/>
          <a:p>
            <a:pPr>
              <a:defRPr/>
            </a:pPr>
            <a:r>
              <a:rPr lang="en-US" sz="2400" b="1" dirty="0" smtClean="0">
                <a:latin typeface="+mn-lt"/>
              </a:rPr>
              <a:t>Block Diagram Representation of Linear Constant-coefficient Difference Equations 2</a:t>
            </a:r>
          </a:p>
        </p:txBody>
      </p:sp>
      <p:sp>
        <p:nvSpPr>
          <p:cNvPr id="257027" name="Rectangle 3"/>
          <p:cNvSpPr>
            <a:spLocks noGrp="1" noChangeArrowheads="1"/>
          </p:cNvSpPr>
          <p:nvPr>
            <p:ph type="body" idx="1"/>
          </p:nvPr>
        </p:nvSpPr>
        <p:spPr>
          <a:noFill/>
        </p:spPr>
        <p:txBody>
          <a:bodyPr lIns="90488" tIns="44450" rIns="90488" bIns="44450"/>
          <a:lstStyle/>
          <a:p>
            <a:r>
              <a:rPr lang="en-US" altLang="en-US" sz="2000" smtClean="0"/>
              <a:t>An implementation with the minimum number of delay elements is commonly referred to as a </a:t>
            </a:r>
            <a:r>
              <a:rPr lang="en-US" altLang="en-US" sz="2000" i="1" smtClean="0"/>
              <a:t>canonic form</a:t>
            </a:r>
            <a:r>
              <a:rPr lang="en-US" altLang="en-US" sz="2000" smtClean="0"/>
              <a:t> implementation.</a:t>
            </a:r>
          </a:p>
          <a:p>
            <a:r>
              <a:rPr lang="en-US" altLang="en-US" sz="2000" smtClean="0"/>
              <a:t>The </a:t>
            </a:r>
            <a:r>
              <a:rPr lang="en-US" altLang="en-US" sz="2000" i="1" smtClean="0"/>
              <a:t>direct form I</a:t>
            </a:r>
            <a:r>
              <a:rPr lang="en-US" altLang="en-US" sz="2000" smtClean="0"/>
              <a:t> is a direct realization of the difference equation satisfied by the input x[n] and the output y[n], which in turn can be written directly from the system function by inspection.</a:t>
            </a:r>
          </a:p>
          <a:p>
            <a:r>
              <a:rPr lang="en-US" altLang="en-US" sz="2000" smtClean="0"/>
              <a:t>The </a:t>
            </a:r>
            <a:r>
              <a:rPr lang="en-US" altLang="en-US" sz="2000" i="1" smtClean="0"/>
              <a:t>direct form II</a:t>
            </a:r>
            <a:r>
              <a:rPr lang="en-US" altLang="en-US" sz="2000" smtClean="0"/>
              <a:t> or canonic direct form is an rearrangement of the direct form I in order to combine the delay units together.</a:t>
            </a:r>
          </a:p>
        </p:txBody>
      </p:sp>
      <p:sp>
        <p:nvSpPr>
          <p:cNvPr id="257028" name="Slide Number Placeholder 5"/>
          <p:cNvSpPr>
            <a:spLocks noGrp="1"/>
          </p:cNvSpPr>
          <p:nvPr>
            <p:ph type="sldNum" sz="quarter" idx="12"/>
          </p:nvPr>
        </p:nvSpPr>
        <p:spPr>
          <a:noFill/>
        </p:spPr>
        <p:txBody>
          <a:bodyPr/>
          <a:lstStyle/>
          <a:p>
            <a:fld id="{B79E2577-761C-443E-87F5-174D19DE1A18}" type="slidenum">
              <a:rPr lang="en-US" altLang="en-US" smtClean="0"/>
              <a:pPr/>
              <a:t>9</a:t>
            </a:fld>
            <a:endParaRPr lang="en-US" alt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1825</Words>
  <Application>Microsoft Office PowerPoint</Application>
  <PresentationFormat>On-screen Show (4:3)</PresentationFormat>
  <Paragraphs>679</Paragraphs>
  <Slides>43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Office Theme</vt:lpstr>
      <vt:lpstr>Microsoft Equation 3.0</vt:lpstr>
      <vt:lpstr>UNIT-III</vt:lpstr>
      <vt:lpstr>Structures for Discrete-Time Systems</vt:lpstr>
      <vt:lpstr>Introduction</vt:lpstr>
      <vt:lpstr>Block Diagram Representation of Linear Constant-coefficient Difference Equations</vt:lpstr>
      <vt:lpstr>Block Diagram Representation of Linear Constant-coefficient Difference Equations</vt:lpstr>
      <vt:lpstr>Block diagram representation for a general Nth-order difference equation:  Direct Form I</vt:lpstr>
      <vt:lpstr>Block diagram representation for a general Nth-order difference equation:  Direct Form II</vt:lpstr>
      <vt:lpstr>Combination of delay units (in case N = M)</vt:lpstr>
      <vt:lpstr>Block Diagram Representation of Linear Constant-coefficient Difference Equations 2</vt:lpstr>
      <vt:lpstr>Signal Flow Graph Representation of Linear Constant-coefficient Difference Equations</vt:lpstr>
      <vt:lpstr>Basic Structures for IIR Systems</vt:lpstr>
      <vt:lpstr>Basic Structures for IIR Systems</vt:lpstr>
      <vt:lpstr>Direct Form I (M = N)</vt:lpstr>
      <vt:lpstr>Direct Form II (M = N)</vt:lpstr>
      <vt:lpstr>Direct Form II </vt:lpstr>
      <vt:lpstr>Slide 16</vt:lpstr>
      <vt:lpstr>Slide 17</vt:lpstr>
      <vt:lpstr>Basic Structures for IIR Systems 2</vt:lpstr>
      <vt:lpstr>Slide 19</vt:lpstr>
      <vt:lpstr>Basic Structures for IIR Systems 3</vt:lpstr>
      <vt:lpstr>Slide 21</vt:lpstr>
      <vt:lpstr>Slide 22</vt:lpstr>
      <vt:lpstr>Transposed Forms</vt:lpstr>
      <vt:lpstr>Slide 24</vt:lpstr>
      <vt:lpstr>Slide 25</vt:lpstr>
      <vt:lpstr>Basic Network Structures for FIR Systems</vt:lpstr>
      <vt:lpstr>Direct Form</vt:lpstr>
      <vt:lpstr>Direct Form (Tapped Delay Line or Transversal Filter)</vt:lpstr>
      <vt:lpstr>Transposed Form of FIR Network</vt:lpstr>
      <vt:lpstr>Cascade Form Structure of a FIR System</vt:lpstr>
      <vt:lpstr>Structures for Linear-Phase FIR Systems</vt:lpstr>
      <vt:lpstr>Slide 32</vt:lpstr>
      <vt:lpstr>Lattice Structures</vt:lpstr>
      <vt:lpstr>Lattice Structures 2</vt:lpstr>
      <vt:lpstr>Reflection coefficients or PARCOR coefficients structure</vt:lpstr>
      <vt:lpstr>A recurrence formula for computing A(z) = H(z) = Y(z)/X(z) can be obtained in terms of intermediate system functions:</vt:lpstr>
      <vt:lpstr>Example:</vt:lpstr>
      <vt:lpstr>Slide 38</vt:lpstr>
      <vt:lpstr>All-Pole Lattice</vt:lpstr>
      <vt:lpstr>Basic all-pole lattice structures</vt:lpstr>
      <vt:lpstr>Slide 41</vt:lpstr>
      <vt:lpstr>Lattice Systems with Poles and Zeros</vt:lpstr>
      <vt:lpstr>Example of lattice IIR filter with poles and zeros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UNIT-III</dc:title>
  <dc:creator>Administrator</dc:creator>
  <cp:lastModifiedBy>Administrator</cp:lastModifiedBy>
  <cp:revision>1</cp:revision>
  <dcterms:created xsi:type="dcterms:W3CDTF">2019-04-19T05:54:39Z</dcterms:created>
  <dcterms:modified xsi:type="dcterms:W3CDTF">2019-04-19T05:55:36Z</dcterms:modified>
</cp:coreProperties>
</file>