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11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FFCE3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latin typeface="Arial Black" pitchFamily="34" charset="0"/>
              </a:rPr>
              <a:t>                       RCEW, </a:t>
            </a:r>
            <a:r>
              <a:rPr lang="en-US" altLang="zh-CN" b="1" dirty="0" err="1">
                <a:latin typeface="Arial Black" pitchFamily="34" charset="0"/>
              </a:rPr>
              <a:t>Pasupula</a:t>
            </a:r>
            <a:r>
              <a:rPr lang="en-US" altLang="zh-CN" b="1" dirty="0">
                <a:latin typeface="Arial Black" pitchFamily="34" charset="0"/>
              </a:rPr>
              <a:t> (V), </a:t>
            </a:r>
            <a:r>
              <a:rPr lang="en-US" altLang="zh-CN" b="1" dirty="0" err="1">
                <a:latin typeface="Arial Black" pitchFamily="34" charset="0"/>
              </a:rPr>
              <a:t>Nandikotkur</a:t>
            </a:r>
            <a:r>
              <a:rPr lang="en-US" altLang="zh-CN" b="1" dirty="0">
                <a:latin typeface="Arial Black" pitchFamily="34" charset="0"/>
              </a:rPr>
              <a:t> Road,   </a:t>
            </a:r>
          </a:p>
          <a:p>
            <a:pPr algn="ctr"/>
            <a:r>
              <a:rPr lang="en-US" altLang="zh-CN" b="1" dirty="0">
                <a:latin typeface="Arial Black" pitchFamily="34" charset="0"/>
              </a:rPr>
              <a:t>                         Near </a:t>
            </a:r>
            <a:r>
              <a:rPr lang="en-US" altLang="zh-CN" b="1" dirty="0" err="1">
                <a:latin typeface="Arial Black" pitchFamily="34" charset="0"/>
              </a:rPr>
              <a:t>Venkayapalli</a:t>
            </a:r>
            <a:r>
              <a:rPr lang="en-US" altLang="zh-CN" b="1" dirty="0">
                <a:latin typeface="Arial Black" pitchFamily="34" charset="0"/>
              </a:rPr>
              <a:t>, </a:t>
            </a:r>
            <a:r>
              <a:rPr lang="en-US" altLang="zh-CN" b="1" dirty="0" smtClean="0">
                <a:latin typeface="Arial Black" pitchFamily="34" charset="0"/>
              </a:rPr>
              <a:t>KURNOOL    </a:t>
            </a:r>
            <a:endParaRPr lang="en-US" altLang="zh-CN" b="1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19800"/>
            <a:ext cx="2895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990694" y="76200"/>
            <a:ext cx="7924800" cy="914400"/>
          </a:xfrm>
          <a:prstGeom prst="rect">
            <a:avLst/>
          </a:prstGeom>
          <a:solidFill>
            <a:srgbClr val="FFCE33"/>
          </a:solidFill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 b="1" smtClean="0">
                <a:solidFill>
                  <a:srgbClr val="000099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0099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</a:br>
            <a:endParaRPr lang="en-IN" altLang="en-US" sz="4000" b="1" dirty="0" smtClean="0">
              <a:solidFill>
                <a:srgbClr val="000066"/>
              </a:solidFill>
              <a:ea typeface="SimSun" pitchFamily="2" charset="-122"/>
              <a:cs typeface="Aharoni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772400" cy="1470025"/>
          </a:xfrm>
        </p:spPr>
        <p:txBody>
          <a:bodyPr/>
          <a:lstStyle/>
          <a:p>
            <a:r>
              <a:rPr lang="en-US" dirty="0"/>
              <a:t>Low-Power VLSI Circuits and Systems </a:t>
            </a:r>
          </a:p>
        </p:txBody>
      </p:sp>
    </p:spTree>
    <p:extLst>
      <p:ext uri="{BB962C8B-B14F-4D97-AF65-F5344CB8AC3E}">
        <p14:creationId xmlns:p14="http://schemas.microsoft.com/office/powerpoint/2010/main" xmlns="" val="51921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0010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543800" cy="785818"/>
          </a:xfrm>
        </p:spPr>
        <p:txBody>
          <a:bodyPr/>
          <a:lstStyle/>
          <a:p>
            <a:r>
              <a:rPr lang="en-US" dirty="0" smtClean="0"/>
              <a:t>UNIT-III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571744"/>
            <a:ext cx="6400800" cy="17526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463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"/>
            <a:ext cx="800105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08"/>
            <a:ext cx="7786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858180" cy="51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72560" cy="52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572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sz="4400" b="1" dirty="0" smtClean="0">
                <a:latin typeface="Times" pitchFamily="18" charset="0"/>
              </a:rPr>
              <a:t>Tutorial-II</a:t>
            </a:r>
            <a:r>
              <a:rPr lang="en-IN" b="1" dirty="0" smtClean="0"/>
              <a:t> </a:t>
            </a:r>
            <a:endParaRPr lang="en-IN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8143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08"/>
            <a:ext cx="7786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858156" cy="510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0010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0010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0010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9296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C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RCEW</Template>
  <TotalTime>118</TotalTime>
  <Words>20</Words>
  <Application>Microsoft Office PowerPoint</Application>
  <PresentationFormat>On-screen Show (4:3)</PresentationFormat>
  <Paragraphs>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RCEW</vt:lpstr>
      <vt:lpstr>Low-Power VLSI Circuits and Systems </vt:lpstr>
      <vt:lpstr>UNIT-III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Low-Power VLSI Circuits and Systems </dc:title>
  <dc:creator>zara</dc:creator>
  <cp:lastModifiedBy>USER</cp:lastModifiedBy>
  <cp:revision>96</cp:revision>
  <dcterms:created xsi:type="dcterms:W3CDTF">2006-08-16T00:00:00Z</dcterms:created>
  <dcterms:modified xsi:type="dcterms:W3CDTF">2021-04-26T04:02:33Z</dcterms:modified>
</cp:coreProperties>
</file>